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56" r:id="rId4"/>
    <p:sldId id="258" r:id="rId5"/>
    <p:sldId id="267" r:id="rId6"/>
    <p:sldId id="259" r:id="rId7"/>
    <p:sldId id="270" r:id="rId8"/>
    <p:sldId id="260" r:id="rId9"/>
    <p:sldId id="263" r:id="rId10"/>
    <p:sldId id="265" r:id="rId11"/>
    <p:sldId id="25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9"/>
    <a:srgbClr val="F3FF01"/>
    <a:srgbClr val="15B7FF"/>
    <a:srgbClr val="FF259C"/>
    <a:srgbClr val="CCA78D"/>
    <a:srgbClr val="FFFFFF"/>
    <a:srgbClr val="5A5F6B"/>
    <a:srgbClr val="F8DDC8"/>
    <a:srgbClr val="A8CEBF"/>
    <a:srgbClr val="679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0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64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3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6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56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9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6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2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7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6D09A-559C-469F-99B4-F884D7010A40}" type="datetimeFigureOut">
              <a:rPr lang="zh-CN" altLang="en-US" smtClean="0"/>
              <a:t>2016/6/30/Thursday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003A-F4E7-4154-89CF-3FD9D0C8E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05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image" Target="../media/image26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image" Target="../media/image16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30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2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27.png"/><Relationship Id="rId5" Type="http://schemas.openxmlformats.org/officeDocument/2006/relationships/tags" Target="../tags/tag6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3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1"/>
          <p:cNvSpPr>
            <a:spLocks/>
          </p:cNvSpPr>
          <p:nvPr/>
        </p:nvSpPr>
        <p:spPr bwMode="auto">
          <a:xfrm>
            <a:off x="3427235" y="3240274"/>
            <a:ext cx="1937451" cy="1363074"/>
          </a:xfrm>
          <a:custGeom>
            <a:avLst/>
            <a:gdLst>
              <a:gd name="T0" fmla="*/ 0 w 2646947"/>
              <a:gd name="T1" fmla="*/ 685800 h 1359568"/>
              <a:gd name="T2" fmla="*/ 1335505 w 2646947"/>
              <a:gd name="T3" fmla="*/ 0 h 1359568"/>
              <a:gd name="T4" fmla="*/ 2646947 w 2646947"/>
              <a:gd name="T5" fmla="*/ 685800 h 1359568"/>
              <a:gd name="T6" fmla="*/ 2646947 w 2646947"/>
              <a:gd name="T7" fmla="*/ 1359568 h 1359568"/>
              <a:gd name="T8" fmla="*/ 2646947 w 2646947"/>
              <a:gd name="T9" fmla="*/ 1359568 h 1359568"/>
              <a:gd name="T10" fmla="*/ 0 w 2646947"/>
              <a:gd name="T11" fmla="*/ 1359568 h 1359568"/>
              <a:gd name="T12" fmla="*/ 0 w 2646947"/>
              <a:gd name="T13" fmla="*/ 1359568 h 1359568"/>
              <a:gd name="T14" fmla="*/ 0 w 2646947"/>
              <a:gd name="T15" fmla="*/ 685800 h 1359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6947" h="1359568">
                <a:moveTo>
                  <a:pt x="0" y="685800"/>
                </a:moveTo>
                <a:lnTo>
                  <a:pt x="1335505" y="0"/>
                </a:lnTo>
                <a:lnTo>
                  <a:pt x="2646947" y="685800"/>
                </a:lnTo>
                <a:lnTo>
                  <a:pt x="2646947" y="1359568"/>
                </a:lnTo>
                <a:lnTo>
                  <a:pt x="0" y="1359568"/>
                </a:lnTo>
                <a:lnTo>
                  <a:pt x="0" y="6858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剪去同侧角的矩形 1"/>
          <p:cNvSpPr>
            <a:spLocks/>
          </p:cNvSpPr>
          <p:nvPr/>
        </p:nvSpPr>
        <p:spPr bwMode="auto">
          <a:xfrm>
            <a:off x="5481276" y="3240274"/>
            <a:ext cx="1935736" cy="1363074"/>
          </a:xfrm>
          <a:custGeom>
            <a:avLst/>
            <a:gdLst>
              <a:gd name="T0" fmla="*/ 0 w 2646947"/>
              <a:gd name="T1" fmla="*/ 685800 h 1359568"/>
              <a:gd name="T2" fmla="*/ 1335505 w 2646947"/>
              <a:gd name="T3" fmla="*/ 0 h 1359568"/>
              <a:gd name="T4" fmla="*/ 2646947 w 2646947"/>
              <a:gd name="T5" fmla="*/ 685800 h 1359568"/>
              <a:gd name="T6" fmla="*/ 2646947 w 2646947"/>
              <a:gd name="T7" fmla="*/ 1359568 h 1359568"/>
              <a:gd name="T8" fmla="*/ 2646947 w 2646947"/>
              <a:gd name="T9" fmla="*/ 1359568 h 1359568"/>
              <a:gd name="T10" fmla="*/ 0 w 2646947"/>
              <a:gd name="T11" fmla="*/ 1359568 h 1359568"/>
              <a:gd name="T12" fmla="*/ 0 w 2646947"/>
              <a:gd name="T13" fmla="*/ 1359568 h 1359568"/>
              <a:gd name="T14" fmla="*/ 0 w 2646947"/>
              <a:gd name="T15" fmla="*/ 685800 h 1359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6947" h="1359568">
                <a:moveTo>
                  <a:pt x="0" y="685800"/>
                </a:moveTo>
                <a:lnTo>
                  <a:pt x="1335505" y="0"/>
                </a:lnTo>
                <a:lnTo>
                  <a:pt x="2646947" y="685800"/>
                </a:lnTo>
                <a:lnTo>
                  <a:pt x="2646947" y="1359568"/>
                </a:lnTo>
                <a:lnTo>
                  <a:pt x="0" y="1359568"/>
                </a:lnTo>
                <a:lnTo>
                  <a:pt x="0" y="6858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剪去同侧角的矩形 1"/>
          <p:cNvSpPr>
            <a:spLocks/>
          </p:cNvSpPr>
          <p:nvPr/>
        </p:nvSpPr>
        <p:spPr bwMode="auto">
          <a:xfrm rot="10800000">
            <a:off x="4454255" y="2427573"/>
            <a:ext cx="1935737" cy="1364789"/>
          </a:xfrm>
          <a:custGeom>
            <a:avLst/>
            <a:gdLst>
              <a:gd name="T0" fmla="*/ 0 w 2646947"/>
              <a:gd name="T1" fmla="*/ 685800 h 1359568"/>
              <a:gd name="T2" fmla="*/ 1335505 w 2646947"/>
              <a:gd name="T3" fmla="*/ 0 h 1359568"/>
              <a:gd name="T4" fmla="*/ 2646947 w 2646947"/>
              <a:gd name="T5" fmla="*/ 685800 h 1359568"/>
              <a:gd name="T6" fmla="*/ 2646947 w 2646947"/>
              <a:gd name="T7" fmla="*/ 1359568 h 1359568"/>
              <a:gd name="T8" fmla="*/ 2646947 w 2646947"/>
              <a:gd name="T9" fmla="*/ 1359568 h 1359568"/>
              <a:gd name="T10" fmla="*/ 0 w 2646947"/>
              <a:gd name="T11" fmla="*/ 1359568 h 1359568"/>
              <a:gd name="T12" fmla="*/ 0 w 2646947"/>
              <a:gd name="T13" fmla="*/ 1359568 h 1359568"/>
              <a:gd name="T14" fmla="*/ 0 w 2646947"/>
              <a:gd name="T15" fmla="*/ 685800 h 1359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6947" h="1359568">
                <a:moveTo>
                  <a:pt x="0" y="685800"/>
                </a:moveTo>
                <a:lnTo>
                  <a:pt x="1335505" y="0"/>
                </a:lnTo>
                <a:lnTo>
                  <a:pt x="2646947" y="685800"/>
                </a:lnTo>
                <a:lnTo>
                  <a:pt x="2646947" y="1359568"/>
                </a:lnTo>
                <a:lnTo>
                  <a:pt x="0" y="1359568"/>
                </a:lnTo>
                <a:lnTo>
                  <a:pt x="0" y="685800"/>
                </a:lnTo>
                <a:close/>
              </a:path>
            </a:pathLst>
          </a:custGeom>
          <a:solidFill>
            <a:srgbClr val="F4B1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剪去同侧角的矩形 1"/>
          <p:cNvSpPr>
            <a:spLocks/>
          </p:cNvSpPr>
          <p:nvPr/>
        </p:nvSpPr>
        <p:spPr bwMode="auto">
          <a:xfrm rot="10800000">
            <a:off x="6564877" y="2427573"/>
            <a:ext cx="1937451" cy="1364789"/>
          </a:xfrm>
          <a:custGeom>
            <a:avLst/>
            <a:gdLst>
              <a:gd name="T0" fmla="*/ 0 w 2646947"/>
              <a:gd name="T1" fmla="*/ 685800 h 1359568"/>
              <a:gd name="T2" fmla="*/ 1335505 w 2646947"/>
              <a:gd name="T3" fmla="*/ 0 h 1359568"/>
              <a:gd name="T4" fmla="*/ 2646947 w 2646947"/>
              <a:gd name="T5" fmla="*/ 685800 h 1359568"/>
              <a:gd name="T6" fmla="*/ 2646947 w 2646947"/>
              <a:gd name="T7" fmla="*/ 1359568 h 1359568"/>
              <a:gd name="T8" fmla="*/ 2646947 w 2646947"/>
              <a:gd name="T9" fmla="*/ 1359568 h 1359568"/>
              <a:gd name="T10" fmla="*/ 0 w 2646947"/>
              <a:gd name="T11" fmla="*/ 1359568 h 1359568"/>
              <a:gd name="T12" fmla="*/ 0 w 2646947"/>
              <a:gd name="T13" fmla="*/ 1359568 h 1359568"/>
              <a:gd name="T14" fmla="*/ 0 w 2646947"/>
              <a:gd name="T15" fmla="*/ 685800 h 1359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6947" h="1359568">
                <a:moveTo>
                  <a:pt x="0" y="685800"/>
                </a:moveTo>
                <a:lnTo>
                  <a:pt x="1335505" y="0"/>
                </a:lnTo>
                <a:lnTo>
                  <a:pt x="2646947" y="685800"/>
                </a:lnTo>
                <a:lnTo>
                  <a:pt x="2646947" y="1359568"/>
                </a:lnTo>
                <a:lnTo>
                  <a:pt x="0" y="1359568"/>
                </a:lnTo>
                <a:lnTo>
                  <a:pt x="0" y="685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3901966" y="3507745"/>
            <a:ext cx="726973" cy="10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核</a:t>
            </a:r>
            <a:endParaRPr lang="en-US" altLang="zh-CN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20"/>
          <p:cNvSpPr txBox="1">
            <a:spLocks noChangeArrowheads="1"/>
          </p:cNvSpPr>
          <p:nvPr/>
        </p:nvSpPr>
        <p:spPr bwMode="auto">
          <a:xfrm>
            <a:off x="5925146" y="3507745"/>
            <a:ext cx="728688" cy="10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心</a:t>
            </a:r>
            <a:endParaRPr lang="en-US" altLang="zh-CN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21"/>
          <p:cNvSpPr txBox="1">
            <a:spLocks noChangeArrowheads="1"/>
          </p:cNvSpPr>
          <p:nvPr/>
        </p:nvSpPr>
        <p:spPr bwMode="auto">
          <a:xfrm>
            <a:off x="7039609" y="2410427"/>
            <a:ext cx="726973" cy="10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为</a:t>
            </a:r>
            <a:endParaRPr lang="en-US" altLang="zh-CN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4854556" y="2410427"/>
            <a:ext cx="728687" cy="108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</a:t>
            </a:r>
            <a:endParaRPr lang="en-US" altLang="zh-CN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1246317" y="1530858"/>
            <a:ext cx="2163773" cy="40011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汇聚人类智慧</a:t>
            </a:r>
          </a:p>
        </p:txBody>
      </p:sp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V="1">
            <a:off x="5437605" y="1784613"/>
            <a:ext cx="0" cy="627528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7"/>
          <p:cNvCxnSpPr>
            <a:cxnSpLocks noChangeShapeType="1"/>
          </p:cNvCxnSpPr>
          <p:nvPr/>
        </p:nvCxnSpPr>
        <p:spPr bwMode="auto">
          <a:xfrm flipH="1" flipV="1">
            <a:off x="3437522" y="1755466"/>
            <a:ext cx="2014607" cy="15430"/>
          </a:xfrm>
          <a:prstGeom prst="line">
            <a:avLst/>
          </a:prstGeom>
          <a:noFill/>
          <a:ln w="635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28"/>
          <p:cNvCxnSpPr>
            <a:cxnSpLocks noChangeShapeType="1"/>
          </p:cNvCxnSpPr>
          <p:nvPr/>
        </p:nvCxnSpPr>
        <p:spPr bwMode="auto">
          <a:xfrm flipV="1">
            <a:off x="4454255" y="4617064"/>
            <a:ext cx="0" cy="40292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29"/>
          <p:cNvCxnSpPr>
            <a:cxnSpLocks noChangeShapeType="1"/>
          </p:cNvCxnSpPr>
          <p:nvPr/>
        </p:nvCxnSpPr>
        <p:spPr bwMode="auto">
          <a:xfrm flipH="1">
            <a:off x="3427235" y="5019986"/>
            <a:ext cx="1013304" cy="0"/>
          </a:xfrm>
          <a:prstGeom prst="line">
            <a:avLst/>
          </a:prstGeom>
          <a:noFill/>
          <a:ln w="635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32"/>
          <p:cNvSpPr txBox="1">
            <a:spLocks noChangeArrowheads="1"/>
          </p:cNvSpPr>
          <p:nvPr/>
        </p:nvSpPr>
        <p:spPr bwMode="auto">
          <a:xfrm>
            <a:off x="1201738" y="4818524"/>
            <a:ext cx="2163773" cy="400110"/>
          </a:xfrm>
          <a:prstGeom prst="rect">
            <a:avLst/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精细化管理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8" name="直接连接符 36"/>
          <p:cNvCxnSpPr>
            <a:cxnSpLocks noChangeShapeType="1"/>
          </p:cNvCxnSpPr>
          <p:nvPr/>
        </p:nvCxnSpPr>
        <p:spPr bwMode="auto">
          <a:xfrm flipV="1">
            <a:off x="6412281" y="4617064"/>
            <a:ext cx="0" cy="40292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7"/>
          <p:cNvCxnSpPr>
            <a:cxnSpLocks noChangeShapeType="1"/>
          </p:cNvCxnSpPr>
          <p:nvPr/>
        </p:nvCxnSpPr>
        <p:spPr bwMode="auto">
          <a:xfrm flipH="1">
            <a:off x="6412281" y="5019986"/>
            <a:ext cx="1004731" cy="0"/>
          </a:xfrm>
          <a:prstGeom prst="line">
            <a:avLst/>
          </a:prstGeom>
          <a:noFill/>
          <a:ln w="635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40"/>
          <p:cNvSpPr txBox="1">
            <a:spLocks noChangeArrowheads="1"/>
          </p:cNvSpPr>
          <p:nvPr/>
        </p:nvSpPr>
        <p:spPr bwMode="auto">
          <a:xfrm>
            <a:off x="7480452" y="4776518"/>
            <a:ext cx="2163773" cy="707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集约化利用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提高效率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1" name="直接连接符 41"/>
          <p:cNvCxnSpPr>
            <a:cxnSpLocks noChangeShapeType="1"/>
          </p:cNvCxnSpPr>
          <p:nvPr/>
        </p:nvCxnSpPr>
        <p:spPr bwMode="auto">
          <a:xfrm flipV="1">
            <a:off x="7518172" y="1770896"/>
            <a:ext cx="0" cy="660106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42"/>
          <p:cNvCxnSpPr>
            <a:cxnSpLocks noChangeShapeType="1"/>
          </p:cNvCxnSpPr>
          <p:nvPr/>
        </p:nvCxnSpPr>
        <p:spPr bwMode="auto">
          <a:xfrm flipH="1">
            <a:off x="7518172" y="1755466"/>
            <a:ext cx="1543103" cy="0"/>
          </a:xfrm>
          <a:prstGeom prst="line">
            <a:avLst/>
          </a:prstGeom>
          <a:noFill/>
          <a:ln w="6350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文本框 45"/>
          <p:cNvSpPr txBox="1">
            <a:spLocks noChangeArrowheads="1"/>
          </p:cNvSpPr>
          <p:nvPr/>
        </p:nvSpPr>
        <p:spPr bwMode="auto">
          <a:xfrm>
            <a:off x="9061275" y="1223082"/>
            <a:ext cx="2163773" cy="707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赋予物以智能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运用于人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7964060" y="5609177"/>
            <a:ext cx="1196556" cy="1028735"/>
          </a:xfrm>
          <a:custGeom>
            <a:avLst/>
            <a:gdLst>
              <a:gd name="T0" fmla="*/ 1978422 w 3030537"/>
              <a:gd name="T1" fmla="*/ 2389219 h 3079750"/>
              <a:gd name="T2" fmla="*/ 987425 w 3030537"/>
              <a:gd name="T3" fmla="*/ 2089236 h 3079750"/>
              <a:gd name="T4" fmla="*/ 1229122 w 3030537"/>
              <a:gd name="T5" fmla="*/ 2425328 h 3079750"/>
              <a:gd name="T6" fmla="*/ 1683147 w 3030537"/>
              <a:gd name="T7" fmla="*/ 2472151 h 3079750"/>
              <a:gd name="T8" fmla="*/ 1918097 w 3030537"/>
              <a:gd name="T9" fmla="*/ 2019002 h 3079750"/>
              <a:gd name="T10" fmla="*/ 1243410 w 3030537"/>
              <a:gd name="T11" fmla="*/ 2007891 h 3079750"/>
              <a:gd name="T12" fmla="*/ 1399381 w 3030537"/>
              <a:gd name="T13" fmla="*/ 2467390 h 3079750"/>
              <a:gd name="T14" fmla="*/ 2903140 w 3030537"/>
              <a:gd name="T15" fmla="*/ 2164036 h 3079750"/>
              <a:gd name="T16" fmla="*/ 2486421 w 3030537"/>
              <a:gd name="T17" fmla="*/ 2677439 h 3079750"/>
              <a:gd name="T18" fmla="*/ 1944687 w 3030537"/>
              <a:gd name="T19" fmla="*/ 3075783 h 3079750"/>
              <a:gd name="T20" fmla="*/ 1049337 w 3030537"/>
              <a:gd name="T21" fmla="*/ 2865899 h 3079750"/>
              <a:gd name="T22" fmla="*/ 1437084 w 3030537"/>
              <a:gd name="T23" fmla="*/ 2786547 h 3079750"/>
              <a:gd name="T24" fmla="*/ 2096293 w 3030537"/>
              <a:gd name="T25" fmla="*/ 2709180 h 3079750"/>
              <a:gd name="T26" fmla="*/ 2564209 w 3030537"/>
              <a:gd name="T27" fmla="*/ 2360034 h 3079750"/>
              <a:gd name="T28" fmla="*/ 2836862 w 3030537"/>
              <a:gd name="T29" fmla="*/ 1844251 h 3079750"/>
              <a:gd name="T30" fmla="*/ 2169319 w 3030537"/>
              <a:gd name="T31" fmla="*/ 2021383 h 3079750"/>
              <a:gd name="T32" fmla="*/ 2529682 w 3030537"/>
              <a:gd name="T33" fmla="*/ 1769412 h 3079750"/>
              <a:gd name="T34" fmla="*/ 1842691 w 3030537"/>
              <a:gd name="T35" fmla="*/ 1921388 h 3079750"/>
              <a:gd name="T36" fmla="*/ 1023541 w 3030537"/>
              <a:gd name="T37" fmla="*/ 1500380 h 3079750"/>
              <a:gd name="T38" fmla="*/ 1325960 w 3030537"/>
              <a:gd name="T39" fmla="*/ 1912262 h 3079750"/>
              <a:gd name="T40" fmla="*/ 600075 w 3030537"/>
              <a:gd name="T41" fmla="*/ 1808299 h 3079750"/>
              <a:gd name="T42" fmla="*/ 988219 w 3030537"/>
              <a:gd name="T43" fmla="*/ 2004717 h 3079750"/>
              <a:gd name="T44" fmla="*/ 1892300 w 3030537"/>
              <a:gd name="T45" fmla="*/ 990487 h 3079750"/>
              <a:gd name="T46" fmla="*/ 2041525 w 3030537"/>
              <a:gd name="T47" fmla="*/ 1062706 h 3079750"/>
              <a:gd name="T48" fmla="*/ 1462485 w 3030537"/>
              <a:gd name="T49" fmla="*/ 1026200 h 3079750"/>
              <a:gd name="T50" fmla="*/ 2084785 w 3030537"/>
              <a:gd name="T51" fmla="*/ 934141 h 3079750"/>
              <a:gd name="T52" fmla="*/ 2555875 w 3030537"/>
              <a:gd name="T53" fmla="*/ 1253568 h 3079750"/>
              <a:gd name="T54" fmla="*/ 770334 w 3030537"/>
              <a:gd name="T55" fmla="*/ 815100 h 3079750"/>
              <a:gd name="T56" fmla="*/ 556419 w 3030537"/>
              <a:gd name="T57" fmla="*/ 1274202 h 3079750"/>
              <a:gd name="T58" fmla="*/ 1009650 w 3030537"/>
              <a:gd name="T59" fmla="*/ 925809 h 3079750"/>
              <a:gd name="T60" fmla="*/ 2045494 w 3030537"/>
              <a:gd name="T61" fmla="*/ 829385 h 3079750"/>
              <a:gd name="T62" fmla="*/ 1933575 w 3030537"/>
              <a:gd name="T63" fmla="*/ 513530 h 3079750"/>
              <a:gd name="T64" fmla="*/ 846138 w 3030537"/>
              <a:gd name="T65" fmla="*/ 732962 h 3079750"/>
              <a:gd name="T66" fmla="*/ 1225947 w 3030537"/>
              <a:gd name="T67" fmla="*/ 536941 h 3079750"/>
              <a:gd name="T68" fmla="*/ 1930400 w 3030537"/>
              <a:gd name="T69" fmla="*/ 764310 h 3079750"/>
              <a:gd name="T70" fmla="*/ 1501775 w 3030537"/>
              <a:gd name="T71" fmla="*/ 443692 h 3079750"/>
              <a:gd name="T72" fmla="*/ 1142603 w 3030537"/>
              <a:gd name="T73" fmla="*/ 861923 h 3079750"/>
              <a:gd name="T74" fmla="*/ 1725613 w 3030537"/>
              <a:gd name="T75" fmla="*/ 376236 h 3079750"/>
              <a:gd name="T76" fmla="*/ 2315766 w 3030537"/>
              <a:gd name="T77" fmla="*/ 666299 h 3079750"/>
              <a:gd name="T78" fmla="*/ 2633663 w 3030537"/>
              <a:gd name="T79" fmla="*/ 1240077 h 3079750"/>
              <a:gd name="T80" fmla="*/ 2559051 w 3030537"/>
              <a:gd name="T81" fmla="*/ 1913055 h 3079750"/>
              <a:gd name="T82" fmla="*/ 2127647 w 3030537"/>
              <a:gd name="T83" fmla="*/ 2399536 h 3079750"/>
              <a:gd name="T84" fmla="*/ 1473597 w 3030537"/>
              <a:gd name="T85" fmla="*/ 2555480 h 3079750"/>
              <a:gd name="T86" fmla="*/ 859631 w 3030537"/>
              <a:gd name="T87" fmla="*/ 2307875 h 3079750"/>
              <a:gd name="T88" fmla="*/ 501650 w 3030537"/>
              <a:gd name="T89" fmla="*/ 1761476 h 3079750"/>
              <a:gd name="T90" fmla="*/ 527050 w 3030537"/>
              <a:gd name="T91" fmla="*/ 1083736 h 3079750"/>
              <a:gd name="T92" fmla="*/ 922734 w 3030537"/>
              <a:gd name="T93" fmla="*/ 565908 h 3079750"/>
              <a:gd name="T94" fmla="*/ 1558528 w 3030537"/>
              <a:gd name="T95" fmla="*/ 363538 h 3079750"/>
              <a:gd name="T96" fmla="*/ 443103 w 3030537"/>
              <a:gd name="T97" fmla="*/ 928291 h 3079750"/>
              <a:gd name="T98" fmla="*/ 234841 w 3030537"/>
              <a:gd name="T99" fmla="*/ 1502570 h 3079750"/>
              <a:gd name="T100" fmla="*/ 363765 w 3030537"/>
              <a:gd name="T101" fmla="*/ 2071688 h 3079750"/>
              <a:gd name="T102" fmla="*/ 554177 w 3030537"/>
              <a:gd name="T103" fmla="*/ 2614217 h 3079750"/>
              <a:gd name="T104" fmla="*/ 172560 w 3030537"/>
              <a:gd name="T105" fmla="*/ 2074467 h 3079750"/>
              <a:gd name="T106" fmla="*/ 60694 w 3030537"/>
              <a:gd name="T107" fmla="*/ 1422401 h 3079750"/>
              <a:gd name="T108" fmla="*/ 233254 w 3030537"/>
              <a:gd name="T109" fmla="*/ 695723 h 3079750"/>
              <a:gd name="T110" fmla="*/ 1621178 w 3030537"/>
              <a:gd name="T111" fmla="*/ 794 h 3079750"/>
              <a:gd name="T112" fmla="*/ 2259747 w 3030537"/>
              <a:gd name="T113" fmla="*/ 173923 h 3079750"/>
              <a:gd name="T114" fmla="*/ 2847089 w 3030537"/>
              <a:gd name="T115" fmla="*/ 578950 h 3079750"/>
              <a:gd name="T116" fmla="*/ 2977344 w 3030537"/>
              <a:gd name="T117" fmla="*/ 1466436 h 3079750"/>
              <a:gd name="T118" fmla="*/ 2611993 w 3030537"/>
              <a:gd name="T119" fmla="*/ 820378 h 3079750"/>
              <a:gd name="T120" fmla="*/ 2218844 w 3030537"/>
              <a:gd name="T121" fmla="*/ 352215 h 3079750"/>
              <a:gd name="T122" fmla="*/ 1660890 w 3030537"/>
              <a:gd name="T123" fmla="*/ 179483 h 3079750"/>
              <a:gd name="T124" fmla="*/ 1094994 w 3030537"/>
              <a:gd name="T125" fmla="*/ 72667 h 307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30537" h="3079750">
                <a:moveTo>
                  <a:pt x="2058194" y="2062253"/>
                </a:moveTo>
                <a:lnTo>
                  <a:pt x="2045494" y="2092807"/>
                </a:lnTo>
                <a:lnTo>
                  <a:pt x="2033191" y="2122567"/>
                </a:lnTo>
                <a:lnTo>
                  <a:pt x="2020094" y="2151137"/>
                </a:lnTo>
                <a:lnTo>
                  <a:pt x="2006997" y="2179310"/>
                </a:lnTo>
                <a:lnTo>
                  <a:pt x="1993900" y="2206293"/>
                </a:lnTo>
                <a:lnTo>
                  <a:pt x="1980803" y="2232085"/>
                </a:lnTo>
                <a:lnTo>
                  <a:pt x="1967707" y="2257084"/>
                </a:lnTo>
                <a:lnTo>
                  <a:pt x="1954213" y="2280892"/>
                </a:lnTo>
                <a:lnTo>
                  <a:pt x="1941116" y="2303907"/>
                </a:lnTo>
                <a:lnTo>
                  <a:pt x="1928019" y="2325731"/>
                </a:lnTo>
                <a:lnTo>
                  <a:pt x="1915319" y="2346761"/>
                </a:lnTo>
                <a:lnTo>
                  <a:pt x="1903016" y="2366998"/>
                </a:lnTo>
                <a:lnTo>
                  <a:pt x="1890713" y="2385648"/>
                </a:lnTo>
                <a:lnTo>
                  <a:pt x="1878410" y="2403107"/>
                </a:lnTo>
                <a:lnTo>
                  <a:pt x="1866900" y="2420170"/>
                </a:lnTo>
                <a:lnTo>
                  <a:pt x="1855788" y="2435249"/>
                </a:lnTo>
                <a:lnTo>
                  <a:pt x="1871663" y="2430487"/>
                </a:lnTo>
                <a:lnTo>
                  <a:pt x="1887141" y="2425328"/>
                </a:lnTo>
                <a:lnTo>
                  <a:pt x="1903016" y="2420170"/>
                </a:lnTo>
                <a:lnTo>
                  <a:pt x="1918097" y="2414615"/>
                </a:lnTo>
                <a:lnTo>
                  <a:pt x="1933575" y="2408266"/>
                </a:lnTo>
                <a:lnTo>
                  <a:pt x="1948657" y="2402314"/>
                </a:lnTo>
                <a:lnTo>
                  <a:pt x="1963341" y="2395965"/>
                </a:lnTo>
                <a:lnTo>
                  <a:pt x="1978422" y="2389219"/>
                </a:lnTo>
                <a:lnTo>
                  <a:pt x="2008188" y="2375331"/>
                </a:lnTo>
                <a:lnTo>
                  <a:pt x="2036763" y="2360253"/>
                </a:lnTo>
                <a:lnTo>
                  <a:pt x="2065338" y="2344777"/>
                </a:lnTo>
                <a:lnTo>
                  <a:pt x="2092722" y="2328508"/>
                </a:lnTo>
                <a:lnTo>
                  <a:pt x="2120107" y="2311049"/>
                </a:lnTo>
                <a:lnTo>
                  <a:pt x="2146300" y="2292796"/>
                </a:lnTo>
                <a:lnTo>
                  <a:pt x="2172494" y="2273353"/>
                </a:lnTo>
                <a:lnTo>
                  <a:pt x="2197894" y="2253909"/>
                </a:lnTo>
                <a:lnTo>
                  <a:pt x="2222897" y="2232879"/>
                </a:lnTo>
                <a:lnTo>
                  <a:pt x="2246710" y="2211451"/>
                </a:lnTo>
                <a:lnTo>
                  <a:pt x="2270125" y="2189627"/>
                </a:lnTo>
                <a:lnTo>
                  <a:pt x="2292747" y="2166613"/>
                </a:lnTo>
                <a:lnTo>
                  <a:pt x="2288382" y="2164232"/>
                </a:lnTo>
                <a:lnTo>
                  <a:pt x="2255441" y="2146772"/>
                </a:lnTo>
                <a:lnTo>
                  <a:pt x="2236788" y="2137646"/>
                </a:lnTo>
                <a:lnTo>
                  <a:pt x="2216150" y="2127726"/>
                </a:lnTo>
                <a:lnTo>
                  <a:pt x="2193925" y="2117409"/>
                </a:lnTo>
                <a:lnTo>
                  <a:pt x="2170907" y="2106695"/>
                </a:lnTo>
                <a:lnTo>
                  <a:pt x="2145903" y="2096378"/>
                </a:lnTo>
                <a:lnTo>
                  <a:pt x="2119710" y="2085268"/>
                </a:lnTo>
                <a:lnTo>
                  <a:pt x="2089547" y="2073761"/>
                </a:lnTo>
                <a:lnTo>
                  <a:pt x="2058194" y="2062253"/>
                </a:lnTo>
                <a:close/>
                <a:moveTo>
                  <a:pt x="1058466" y="2062253"/>
                </a:moveTo>
                <a:lnTo>
                  <a:pt x="1021953" y="2075745"/>
                </a:lnTo>
                <a:lnTo>
                  <a:pt x="987425" y="2089236"/>
                </a:lnTo>
                <a:lnTo>
                  <a:pt x="954485" y="2103124"/>
                </a:lnTo>
                <a:lnTo>
                  <a:pt x="924322" y="2116219"/>
                </a:lnTo>
                <a:lnTo>
                  <a:pt x="896541" y="2129313"/>
                </a:lnTo>
                <a:lnTo>
                  <a:pt x="871141" y="2142011"/>
                </a:lnTo>
                <a:lnTo>
                  <a:pt x="848122" y="2153518"/>
                </a:lnTo>
                <a:lnTo>
                  <a:pt x="827881" y="2164232"/>
                </a:lnTo>
                <a:lnTo>
                  <a:pt x="823516" y="2166613"/>
                </a:lnTo>
                <a:lnTo>
                  <a:pt x="846138" y="2189627"/>
                </a:lnTo>
                <a:lnTo>
                  <a:pt x="869950" y="2211451"/>
                </a:lnTo>
                <a:lnTo>
                  <a:pt x="893763" y="2232879"/>
                </a:lnTo>
                <a:lnTo>
                  <a:pt x="918369" y="2253909"/>
                </a:lnTo>
                <a:lnTo>
                  <a:pt x="943769" y="2273353"/>
                </a:lnTo>
                <a:lnTo>
                  <a:pt x="969963" y="2292796"/>
                </a:lnTo>
                <a:lnTo>
                  <a:pt x="996553" y="2311049"/>
                </a:lnTo>
                <a:lnTo>
                  <a:pt x="1023541" y="2328508"/>
                </a:lnTo>
                <a:lnTo>
                  <a:pt x="1051322" y="2344777"/>
                </a:lnTo>
                <a:lnTo>
                  <a:pt x="1079897" y="2360253"/>
                </a:lnTo>
                <a:lnTo>
                  <a:pt x="1108472" y="2375331"/>
                </a:lnTo>
                <a:lnTo>
                  <a:pt x="1137841" y="2389219"/>
                </a:lnTo>
                <a:lnTo>
                  <a:pt x="1152922" y="2395965"/>
                </a:lnTo>
                <a:lnTo>
                  <a:pt x="1168003" y="2402314"/>
                </a:lnTo>
                <a:lnTo>
                  <a:pt x="1182688" y="2408266"/>
                </a:lnTo>
                <a:lnTo>
                  <a:pt x="1198166" y="2414615"/>
                </a:lnTo>
                <a:lnTo>
                  <a:pt x="1214041" y="2420170"/>
                </a:lnTo>
                <a:lnTo>
                  <a:pt x="1229122" y="2425328"/>
                </a:lnTo>
                <a:lnTo>
                  <a:pt x="1244997" y="2430487"/>
                </a:lnTo>
                <a:lnTo>
                  <a:pt x="1260475" y="2435249"/>
                </a:lnTo>
                <a:lnTo>
                  <a:pt x="1249760" y="2420170"/>
                </a:lnTo>
                <a:lnTo>
                  <a:pt x="1237853" y="2403107"/>
                </a:lnTo>
                <a:lnTo>
                  <a:pt x="1225947" y="2385648"/>
                </a:lnTo>
                <a:lnTo>
                  <a:pt x="1213247" y="2366998"/>
                </a:lnTo>
                <a:lnTo>
                  <a:pt x="1201341" y="2346761"/>
                </a:lnTo>
                <a:lnTo>
                  <a:pt x="1188244" y="2325731"/>
                </a:lnTo>
                <a:lnTo>
                  <a:pt x="1175147" y="2303907"/>
                </a:lnTo>
                <a:lnTo>
                  <a:pt x="1162050" y="2280892"/>
                </a:lnTo>
                <a:lnTo>
                  <a:pt x="1148953" y="2257084"/>
                </a:lnTo>
                <a:lnTo>
                  <a:pt x="1135459" y="2232085"/>
                </a:lnTo>
                <a:lnTo>
                  <a:pt x="1122363" y="2206293"/>
                </a:lnTo>
                <a:lnTo>
                  <a:pt x="1109266" y="2179310"/>
                </a:lnTo>
                <a:lnTo>
                  <a:pt x="1096169" y="2151137"/>
                </a:lnTo>
                <a:lnTo>
                  <a:pt x="1083469" y="2122567"/>
                </a:lnTo>
                <a:lnTo>
                  <a:pt x="1070769" y="2092807"/>
                </a:lnTo>
                <a:lnTo>
                  <a:pt x="1058466" y="2062253"/>
                </a:lnTo>
                <a:close/>
                <a:moveTo>
                  <a:pt x="1597819" y="1971782"/>
                </a:moveTo>
                <a:lnTo>
                  <a:pt x="1597819" y="2478897"/>
                </a:lnTo>
                <a:lnTo>
                  <a:pt x="1614488" y="2478103"/>
                </a:lnTo>
                <a:lnTo>
                  <a:pt x="1631950" y="2477310"/>
                </a:lnTo>
                <a:lnTo>
                  <a:pt x="1649016" y="2476119"/>
                </a:lnTo>
                <a:lnTo>
                  <a:pt x="1666081" y="2474135"/>
                </a:lnTo>
                <a:lnTo>
                  <a:pt x="1683147" y="2472151"/>
                </a:lnTo>
                <a:lnTo>
                  <a:pt x="1700213" y="2469770"/>
                </a:lnTo>
                <a:lnTo>
                  <a:pt x="1716881" y="2467390"/>
                </a:lnTo>
                <a:lnTo>
                  <a:pt x="1733947" y="2464612"/>
                </a:lnTo>
                <a:lnTo>
                  <a:pt x="1752203" y="2442391"/>
                </a:lnTo>
                <a:lnTo>
                  <a:pt x="1763713" y="2428106"/>
                </a:lnTo>
                <a:lnTo>
                  <a:pt x="1776810" y="2411044"/>
                </a:lnTo>
                <a:lnTo>
                  <a:pt x="1790303" y="2392791"/>
                </a:lnTo>
                <a:lnTo>
                  <a:pt x="1804988" y="2371760"/>
                </a:lnTo>
                <a:lnTo>
                  <a:pt x="1820466" y="2349142"/>
                </a:lnTo>
                <a:lnTo>
                  <a:pt x="1836738" y="2324540"/>
                </a:lnTo>
                <a:lnTo>
                  <a:pt x="1853407" y="2297955"/>
                </a:lnTo>
                <a:lnTo>
                  <a:pt x="1870472" y="2268988"/>
                </a:lnTo>
                <a:lnTo>
                  <a:pt x="1888332" y="2238434"/>
                </a:lnTo>
                <a:lnTo>
                  <a:pt x="1905794" y="2206293"/>
                </a:lnTo>
                <a:lnTo>
                  <a:pt x="1916113" y="2187643"/>
                </a:lnTo>
                <a:lnTo>
                  <a:pt x="1925638" y="2167406"/>
                </a:lnTo>
                <a:lnTo>
                  <a:pt x="1935560" y="2147169"/>
                </a:lnTo>
                <a:lnTo>
                  <a:pt x="1945085" y="2126536"/>
                </a:lnTo>
                <a:lnTo>
                  <a:pt x="1954610" y="2105108"/>
                </a:lnTo>
                <a:lnTo>
                  <a:pt x="1964532" y="2082887"/>
                </a:lnTo>
                <a:lnTo>
                  <a:pt x="1974057" y="2060666"/>
                </a:lnTo>
                <a:lnTo>
                  <a:pt x="1983185" y="2037255"/>
                </a:lnTo>
                <a:lnTo>
                  <a:pt x="1961753" y="2030906"/>
                </a:lnTo>
                <a:lnTo>
                  <a:pt x="1939925" y="2024557"/>
                </a:lnTo>
                <a:lnTo>
                  <a:pt x="1918097" y="2019002"/>
                </a:lnTo>
                <a:lnTo>
                  <a:pt x="1895475" y="2013446"/>
                </a:lnTo>
                <a:lnTo>
                  <a:pt x="1872853" y="2007891"/>
                </a:lnTo>
                <a:lnTo>
                  <a:pt x="1849041" y="2002733"/>
                </a:lnTo>
                <a:lnTo>
                  <a:pt x="1825625" y="1997971"/>
                </a:lnTo>
                <a:lnTo>
                  <a:pt x="1801416" y="1993209"/>
                </a:lnTo>
                <a:lnTo>
                  <a:pt x="1777207" y="1989241"/>
                </a:lnTo>
                <a:lnTo>
                  <a:pt x="1752203" y="1985273"/>
                </a:lnTo>
                <a:lnTo>
                  <a:pt x="1727200" y="1982099"/>
                </a:lnTo>
                <a:lnTo>
                  <a:pt x="1701403" y="1979321"/>
                </a:lnTo>
                <a:lnTo>
                  <a:pt x="1676400" y="1976544"/>
                </a:lnTo>
                <a:lnTo>
                  <a:pt x="1650207" y="1974560"/>
                </a:lnTo>
                <a:lnTo>
                  <a:pt x="1624013" y="1973369"/>
                </a:lnTo>
                <a:lnTo>
                  <a:pt x="1597819" y="1971782"/>
                </a:lnTo>
                <a:close/>
                <a:moveTo>
                  <a:pt x="1519238" y="1971385"/>
                </a:moveTo>
                <a:lnTo>
                  <a:pt x="1492250" y="1972972"/>
                </a:lnTo>
                <a:lnTo>
                  <a:pt x="1466057" y="1974163"/>
                </a:lnTo>
                <a:lnTo>
                  <a:pt x="1440657" y="1976147"/>
                </a:lnTo>
                <a:lnTo>
                  <a:pt x="1414860" y="1978925"/>
                </a:lnTo>
                <a:lnTo>
                  <a:pt x="1389460" y="1982099"/>
                </a:lnTo>
                <a:lnTo>
                  <a:pt x="1364060" y="1985273"/>
                </a:lnTo>
                <a:lnTo>
                  <a:pt x="1339453" y="1988845"/>
                </a:lnTo>
                <a:lnTo>
                  <a:pt x="1315244" y="1993209"/>
                </a:lnTo>
                <a:lnTo>
                  <a:pt x="1290638" y="1997574"/>
                </a:lnTo>
                <a:lnTo>
                  <a:pt x="1267222" y="2002336"/>
                </a:lnTo>
                <a:lnTo>
                  <a:pt x="1243410" y="2007891"/>
                </a:lnTo>
                <a:lnTo>
                  <a:pt x="1220788" y="2013446"/>
                </a:lnTo>
                <a:lnTo>
                  <a:pt x="1198166" y="2019002"/>
                </a:lnTo>
                <a:lnTo>
                  <a:pt x="1175941" y="2024557"/>
                </a:lnTo>
                <a:lnTo>
                  <a:pt x="1154510" y="2030906"/>
                </a:lnTo>
                <a:lnTo>
                  <a:pt x="1133078" y="2037255"/>
                </a:lnTo>
                <a:lnTo>
                  <a:pt x="1145778" y="2069396"/>
                </a:lnTo>
                <a:lnTo>
                  <a:pt x="1159272" y="2099950"/>
                </a:lnTo>
                <a:lnTo>
                  <a:pt x="1172369" y="2129313"/>
                </a:lnTo>
                <a:lnTo>
                  <a:pt x="1186260" y="2158280"/>
                </a:lnTo>
                <a:lnTo>
                  <a:pt x="1199753" y="2185659"/>
                </a:lnTo>
                <a:lnTo>
                  <a:pt x="1214041" y="2211848"/>
                </a:lnTo>
                <a:lnTo>
                  <a:pt x="1227535" y="2237244"/>
                </a:lnTo>
                <a:lnTo>
                  <a:pt x="1241425" y="2261449"/>
                </a:lnTo>
                <a:lnTo>
                  <a:pt x="1254919" y="2284463"/>
                </a:lnTo>
                <a:lnTo>
                  <a:pt x="1268016" y="2306287"/>
                </a:lnTo>
                <a:lnTo>
                  <a:pt x="1281113" y="2326921"/>
                </a:lnTo>
                <a:lnTo>
                  <a:pt x="1293813" y="2345968"/>
                </a:lnTo>
                <a:lnTo>
                  <a:pt x="1306116" y="2364221"/>
                </a:lnTo>
                <a:lnTo>
                  <a:pt x="1317625" y="2380886"/>
                </a:lnTo>
                <a:lnTo>
                  <a:pt x="1329135" y="2396759"/>
                </a:lnTo>
                <a:lnTo>
                  <a:pt x="1339453" y="2411044"/>
                </a:lnTo>
                <a:lnTo>
                  <a:pt x="1352550" y="2428106"/>
                </a:lnTo>
                <a:lnTo>
                  <a:pt x="1364456" y="2442391"/>
                </a:lnTo>
                <a:lnTo>
                  <a:pt x="1382316" y="2464612"/>
                </a:lnTo>
                <a:lnTo>
                  <a:pt x="1399381" y="2467390"/>
                </a:lnTo>
                <a:lnTo>
                  <a:pt x="1416050" y="2469770"/>
                </a:lnTo>
                <a:lnTo>
                  <a:pt x="1433116" y="2472151"/>
                </a:lnTo>
                <a:lnTo>
                  <a:pt x="1450181" y="2474135"/>
                </a:lnTo>
                <a:lnTo>
                  <a:pt x="1467247" y="2476119"/>
                </a:lnTo>
                <a:lnTo>
                  <a:pt x="1484710" y="2477310"/>
                </a:lnTo>
                <a:lnTo>
                  <a:pt x="1501775" y="2478103"/>
                </a:lnTo>
                <a:lnTo>
                  <a:pt x="1519238" y="2478897"/>
                </a:lnTo>
                <a:lnTo>
                  <a:pt x="1519238" y="1971385"/>
                </a:lnTo>
                <a:close/>
                <a:moveTo>
                  <a:pt x="2857896" y="1752600"/>
                </a:moveTo>
                <a:lnTo>
                  <a:pt x="3030537" y="1786324"/>
                </a:lnTo>
                <a:lnTo>
                  <a:pt x="3025377" y="1812510"/>
                </a:lnTo>
                <a:lnTo>
                  <a:pt x="3019425" y="1838299"/>
                </a:lnTo>
                <a:lnTo>
                  <a:pt x="3013471" y="1864485"/>
                </a:lnTo>
                <a:lnTo>
                  <a:pt x="3006327" y="1890275"/>
                </a:lnTo>
                <a:lnTo>
                  <a:pt x="2999581" y="1916064"/>
                </a:lnTo>
                <a:lnTo>
                  <a:pt x="2991643" y="1941059"/>
                </a:lnTo>
                <a:lnTo>
                  <a:pt x="2983706" y="1966849"/>
                </a:lnTo>
                <a:lnTo>
                  <a:pt x="2974975" y="1992241"/>
                </a:lnTo>
                <a:lnTo>
                  <a:pt x="2966243" y="2017237"/>
                </a:lnTo>
                <a:lnTo>
                  <a:pt x="2956718" y="2042232"/>
                </a:lnTo>
                <a:lnTo>
                  <a:pt x="2946796" y="2066831"/>
                </a:lnTo>
                <a:lnTo>
                  <a:pt x="2936478" y="2091430"/>
                </a:lnTo>
                <a:lnTo>
                  <a:pt x="2925762" y="2115632"/>
                </a:lnTo>
                <a:lnTo>
                  <a:pt x="2914253" y="2140231"/>
                </a:lnTo>
                <a:lnTo>
                  <a:pt x="2903140" y="2164036"/>
                </a:lnTo>
                <a:lnTo>
                  <a:pt x="2890837" y="2187842"/>
                </a:lnTo>
                <a:lnTo>
                  <a:pt x="2878534" y="2211250"/>
                </a:lnTo>
                <a:lnTo>
                  <a:pt x="2865437" y="2235056"/>
                </a:lnTo>
                <a:lnTo>
                  <a:pt x="2852340" y="2258068"/>
                </a:lnTo>
                <a:lnTo>
                  <a:pt x="2838449" y="2280683"/>
                </a:lnTo>
                <a:lnTo>
                  <a:pt x="2824559" y="2303298"/>
                </a:lnTo>
                <a:lnTo>
                  <a:pt x="2809875" y="2325516"/>
                </a:lnTo>
                <a:lnTo>
                  <a:pt x="2795190" y="2348131"/>
                </a:lnTo>
                <a:lnTo>
                  <a:pt x="2780109" y="2369953"/>
                </a:lnTo>
                <a:lnTo>
                  <a:pt x="2764234" y="2390981"/>
                </a:lnTo>
                <a:lnTo>
                  <a:pt x="2747962" y="2412406"/>
                </a:lnTo>
                <a:lnTo>
                  <a:pt x="2731293" y="2433434"/>
                </a:lnTo>
                <a:lnTo>
                  <a:pt x="2715021" y="2454462"/>
                </a:lnTo>
                <a:lnTo>
                  <a:pt x="2697956" y="2474697"/>
                </a:lnTo>
                <a:lnTo>
                  <a:pt x="2680096" y="2494535"/>
                </a:lnTo>
                <a:lnTo>
                  <a:pt x="2662237" y="2514769"/>
                </a:lnTo>
                <a:lnTo>
                  <a:pt x="2643981" y="2533813"/>
                </a:lnTo>
                <a:lnTo>
                  <a:pt x="2625328" y="2553254"/>
                </a:lnTo>
                <a:lnTo>
                  <a:pt x="2606675" y="2571902"/>
                </a:lnTo>
                <a:lnTo>
                  <a:pt x="2587228" y="2590550"/>
                </a:lnTo>
                <a:lnTo>
                  <a:pt x="2567781" y="2608404"/>
                </a:lnTo>
                <a:lnTo>
                  <a:pt x="2547937" y="2626258"/>
                </a:lnTo>
                <a:lnTo>
                  <a:pt x="2527696" y="2643715"/>
                </a:lnTo>
                <a:lnTo>
                  <a:pt x="2507059" y="2660775"/>
                </a:lnTo>
                <a:lnTo>
                  <a:pt x="2486421" y="2677439"/>
                </a:lnTo>
                <a:lnTo>
                  <a:pt x="2464990" y="2693706"/>
                </a:lnTo>
                <a:lnTo>
                  <a:pt x="2443956" y="2709576"/>
                </a:lnTo>
                <a:lnTo>
                  <a:pt x="2422525" y="2725447"/>
                </a:lnTo>
                <a:lnTo>
                  <a:pt x="2400696" y="2740127"/>
                </a:lnTo>
                <a:lnTo>
                  <a:pt x="2378075" y="2755203"/>
                </a:lnTo>
                <a:lnTo>
                  <a:pt x="2355453" y="2769487"/>
                </a:lnTo>
                <a:lnTo>
                  <a:pt x="2332831" y="2783373"/>
                </a:lnTo>
                <a:lnTo>
                  <a:pt x="2310209" y="2796863"/>
                </a:lnTo>
                <a:lnTo>
                  <a:pt x="2287190" y="2810353"/>
                </a:lnTo>
                <a:lnTo>
                  <a:pt x="2263378" y="2823049"/>
                </a:lnTo>
                <a:lnTo>
                  <a:pt x="2239962" y="2835348"/>
                </a:lnTo>
                <a:lnTo>
                  <a:pt x="2215753" y="2847251"/>
                </a:lnTo>
                <a:lnTo>
                  <a:pt x="2191940" y="2859154"/>
                </a:lnTo>
                <a:lnTo>
                  <a:pt x="2167731" y="2869866"/>
                </a:lnTo>
                <a:lnTo>
                  <a:pt x="2143521" y="2880975"/>
                </a:lnTo>
                <a:lnTo>
                  <a:pt x="2118518" y="2890894"/>
                </a:lnTo>
                <a:lnTo>
                  <a:pt x="2093515" y="2900416"/>
                </a:lnTo>
                <a:lnTo>
                  <a:pt x="2068909" y="2909938"/>
                </a:lnTo>
                <a:lnTo>
                  <a:pt x="2043509" y="2918667"/>
                </a:lnTo>
                <a:lnTo>
                  <a:pt x="2018109" y="2926999"/>
                </a:lnTo>
                <a:lnTo>
                  <a:pt x="1992709" y="2934934"/>
                </a:lnTo>
                <a:lnTo>
                  <a:pt x="1966912" y="2942869"/>
                </a:lnTo>
                <a:lnTo>
                  <a:pt x="1941115" y="2949614"/>
                </a:lnTo>
                <a:lnTo>
                  <a:pt x="1915318" y="2956359"/>
                </a:lnTo>
                <a:lnTo>
                  <a:pt x="1944687" y="3075783"/>
                </a:lnTo>
                <a:lnTo>
                  <a:pt x="1905396" y="3078163"/>
                </a:lnTo>
                <a:lnTo>
                  <a:pt x="1866503" y="3079353"/>
                </a:lnTo>
                <a:lnTo>
                  <a:pt x="1827212" y="3079750"/>
                </a:lnTo>
                <a:lnTo>
                  <a:pt x="1788715" y="3079353"/>
                </a:lnTo>
                <a:lnTo>
                  <a:pt x="1749821" y="3077766"/>
                </a:lnTo>
                <a:lnTo>
                  <a:pt x="1711721" y="3074989"/>
                </a:lnTo>
                <a:lnTo>
                  <a:pt x="1673621" y="3071815"/>
                </a:lnTo>
                <a:lnTo>
                  <a:pt x="1635521" y="3067451"/>
                </a:lnTo>
                <a:lnTo>
                  <a:pt x="1598215" y="3062293"/>
                </a:lnTo>
                <a:lnTo>
                  <a:pt x="1560909" y="3056342"/>
                </a:lnTo>
                <a:lnTo>
                  <a:pt x="1523999" y="3049200"/>
                </a:lnTo>
                <a:lnTo>
                  <a:pt x="1487090" y="3041265"/>
                </a:lnTo>
                <a:lnTo>
                  <a:pt x="1450975" y="3032536"/>
                </a:lnTo>
                <a:lnTo>
                  <a:pt x="1415256" y="3023014"/>
                </a:lnTo>
                <a:lnTo>
                  <a:pt x="1379537" y="3012698"/>
                </a:lnTo>
                <a:lnTo>
                  <a:pt x="1344612" y="3001589"/>
                </a:lnTo>
                <a:lnTo>
                  <a:pt x="1309687" y="2989290"/>
                </a:lnTo>
                <a:lnTo>
                  <a:pt x="1275159" y="2976990"/>
                </a:lnTo>
                <a:lnTo>
                  <a:pt x="1241425" y="2963104"/>
                </a:lnTo>
                <a:lnTo>
                  <a:pt x="1208087" y="2948821"/>
                </a:lnTo>
                <a:lnTo>
                  <a:pt x="1175146" y="2933744"/>
                </a:lnTo>
                <a:lnTo>
                  <a:pt x="1142603" y="2917874"/>
                </a:lnTo>
                <a:lnTo>
                  <a:pt x="1111249" y="2901210"/>
                </a:lnTo>
                <a:lnTo>
                  <a:pt x="1079896" y="2883753"/>
                </a:lnTo>
                <a:lnTo>
                  <a:pt x="1049337" y="2865899"/>
                </a:lnTo>
                <a:lnTo>
                  <a:pt x="1019175" y="2847251"/>
                </a:lnTo>
                <a:lnTo>
                  <a:pt x="989806" y="2827810"/>
                </a:lnTo>
                <a:lnTo>
                  <a:pt x="961231" y="2807972"/>
                </a:lnTo>
                <a:lnTo>
                  <a:pt x="932656" y="2787341"/>
                </a:lnTo>
                <a:lnTo>
                  <a:pt x="905271" y="2765916"/>
                </a:lnTo>
                <a:lnTo>
                  <a:pt x="878681" y="2744491"/>
                </a:lnTo>
                <a:lnTo>
                  <a:pt x="852487" y="2721876"/>
                </a:lnTo>
                <a:lnTo>
                  <a:pt x="884634" y="2732985"/>
                </a:lnTo>
                <a:lnTo>
                  <a:pt x="917575" y="2742904"/>
                </a:lnTo>
                <a:lnTo>
                  <a:pt x="950118" y="2751633"/>
                </a:lnTo>
                <a:lnTo>
                  <a:pt x="983059" y="2759965"/>
                </a:lnTo>
                <a:lnTo>
                  <a:pt x="1015603" y="2767503"/>
                </a:lnTo>
                <a:lnTo>
                  <a:pt x="1048940" y="2773851"/>
                </a:lnTo>
                <a:lnTo>
                  <a:pt x="1081484" y="2779406"/>
                </a:lnTo>
                <a:lnTo>
                  <a:pt x="1114425" y="2784167"/>
                </a:lnTo>
                <a:lnTo>
                  <a:pt x="1146968" y="2788134"/>
                </a:lnTo>
                <a:lnTo>
                  <a:pt x="1179909" y="2791308"/>
                </a:lnTo>
                <a:lnTo>
                  <a:pt x="1212453" y="2793689"/>
                </a:lnTo>
                <a:lnTo>
                  <a:pt x="1245393" y="2794879"/>
                </a:lnTo>
                <a:lnTo>
                  <a:pt x="1277540" y="2795673"/>
                </a:lnTo>
                <a:lnTo>
                  <a:pt x="1310084" y="2795276"/>
                </a:lnTo>
                <a:lnTo>
                  <a:pt x="1341834" y="2794482"/>
                </a:lnTo>
                <a:lnTo>
                  <a:pt x="1373584" y="2792499"/>
                </a:lnTo>
                <a:lnTo>
                  <a:pt x="1405731" y="2790118"/>
                </a:lnTo>
                <a:lnTo>
                  <a:pt x="1437084" y="2786547"/>
                </a:lnTo>
                <a:lnTo>
                  <a:pt x="1468437" y="2782580"/>
                </a:lnTo>
                <a:lnTo>
                  <a:pt x="1499393" y="2777819"/>
                </a:lnTo>
                <a:lnTo>
                  <a:pt x="1529953" y="2772264"/>
                </a:lnTo>
                <a:lnTo>
                  <a:pt x="1560512" y="2765916"/>
                </a:lnTo>
                <a:lnTo>
                  <a:pt x="1590675" y="2759171"/>
                </a:lnTo>
                <a:lnTo>
                  <a:pt x="1620440" y="2751236"/>
                </a:lnTo>
                <a:lnTo>
                  <a:pt x="1649412" y="2742904"/>
                </a:lnTo>
                <a:lnTo>
                  <a:pt x="1678781" y="2733779"/>
                </a:lnTo>
                <a:lnTo>
                  <a:pt x="1707753" y="2724256"/>
                </a:lnTo>
                <a:lnTo>
                  <a:pt x="1735534" y="2713544"/>
                </a:lnTo>
                <a:lnTo>
                  <a:pt x="1763712" y="2702832"/>
                </a:lnTo>
                <a:lnTo>
                  <a:pt x="1791096" y="2690929"/>
                </a:lnTo>
                <a:lnTo>
                  <a:pt x="1818084" y="2678629"/>
                </a:lnTo>
                <a:lnTo>
                  <a:pt x="1844278" y="2665537"/>
                </a:lnTo>
                <a:lnTo>
                  <a:pt x="1873646" y="2785357"/>
                </a:lnTo>
                <a:lnTo>
                  <a:pt x="1896665" y="2779406"/>
                </a:lnTo>
                <a:lnTo>
                  <a:pt x="1919287" y="2773454"/>
                </a:lnTo>
                <a:lnTo>
                  <a:pt x="1941512" y="2766709"/>
                </a:lnTo>
                <a:lnTo>
                  <a:pt x="1964531" y="2759965"/>
                </a:lnTo>
                <a:lnTo>
                  <a:pt x="1986756" y="2752426"/>
                </a:lnTo>
                <a:lnTo>
                  <a:pt x="2008981" y="2744491"/>
                </a:lnTo>
                <a:lnTo>
                  <a:pt x="2030809" y="2736556"/>
                </a:lnTo>
                <a:lnTo>
                  <a:pt x="2052637" y="2727827"/>
                </a:lnTo>
                <a:lnTo>
                  <a:pt x="2074465" y="2719099"/>
                </a:lnTo>
                <a:lnTo>
                  <a:pt x="2096293" y="2709180"/>
                </a:lnTo>
                <a:lnTo>
                  <a:pt x="2117725" y="2699658"/>
                </a:lnTo>
                <a:lnTo>
                  <a:pt x="2138759" y="2689342"/>
                </a:lnTo>
                <a:lnTo>
                  <a:pt x="2159793" y="2678629"/>
                </a:lnTo>
                <a:lnTo>
                  <a:pt x="2180431" y="2667917"/>
                </a:lnTo>
                <a:lnTo>
                  <a:pt x="2201465" y="2656411"/>
                </a:lnTo>
                <a:lnTo>
                  <a:pt x="2221706" y="2645302"/>
                </a:lnTo>
                <a:lnTo>
                  <a:pt x="2241946" y="2633003"/>
                </a:lnTo>
                <a:lnTo>
                  <a:pt x="2262187" y="2620703"/>
                </a:lnTo>
                <a:lnTo>
                  <a:pt x="2281634" y="2608007"/>
                </a:lnTo>
                <a:lnTo>
                  <a:pt x="2301478" y="2594914"/>
                </a:lnTo>
                <a:lnTo>
                  <a:pt x="2320528" y="2581424"/>
                </a:lnTo>
                <a:lnTo>
                  <a:pt x="2339975" y="2567934"/>
                </a:lnTo>
                <a:lnTo>
                  <a:pt x="2358628" y="2554048"/>
                </a:lnTo>
                <a:lnTo>
                  <a:pt x="2377281" y="2539368"/>
                </a:lnTo>
                <a:lnTo>
                  <a:pt x="2395537" y="2524688"/>
                </a:lnTo>
                <a:lnTo>
                  <a:pt x="2414190" y="2509611"/>
                </a:lnTo>
                <a:lnTo>
                  <a:pt x="2431653" y="2494138"/>
                </a:lnTo>
                <a:lnTo>
                  <a:pt x="2449512" y="2478268"/>
                </a:lnTo>
                <a:lnTo>
                  <a:pt x="2466578" y="2462397"/>
                </a:lnTo>
                <a:lnTo>
                  <a:pt x="2483643" y="2446130"/>
                </a:lnTo>
                <a:lnTo>
                  <a:pt x="2499915" y="2429466"/>
                </a:lnTo>
                <a:lnTo>
                  <a:pt x="2516584" y="2412406"/>
                </a:lnTo>
                <a:lnTo>
                  <a:pt x="2532856" y="2395345"/>
                </a:lnTo>
                <a:lnTo>
                  <a:pt x="2548731" y="2377888"/>
                </a:lnTo>
                <a:lnTo>
                  <a:pt x="2564209" y="2360034"/>
                </a:lnTo>
                <a:lnTo>
                  <a:pt x="2579290" y="2342180"/>
                </a:lnTo>
                <a:lnTo>
                  <a:pt x="2593975" y="2323929"/>
                </a:lnTo>
                <a:lnTo>
                  <a:pt x="2608659" y="2305679"/>
                </a:lnTo>
                <a:lnTo>
                  <a:pt x="2622946" y="2286237"/>
                </a:lnTo>
                <a:lnTo>
                  <a:pt x="2636837" y="2267590"/>
                </a:lnTo>
                <a:lnTo>
                  <a:pt x="2650331" y="2248546"/>
                </a:lnTo>
                <a:lnTo>
                  <a:pt x="2663428" y="2228708"/>
                </a:lnTo>
                <a:lnTo>
                  <a:pt x="2676128" y="2209267"/>
                </a:lnTo>
                <a:lnTo>
                  <a:pt x="2688828" y="2189032"/>
                </a:lnTo>
                <a:lnTo>
                  <a:pt x="2700337" y="2169194"/>
                </a:lnTo>
                <a:lnTo>
                  <a:pt x="2712243" y="2148563"/>
                </a:lnTo>
                <a:lnTo>
                  <a:pt x="2723753" y="2127932"/>
                </a:lnTo>
                <a:lnTo>
                  <a:pt x="2734468" y="2106904"/>
                </a:lnTo>
                <a:lnTo>
                  <a:pt x="2745581" y="2086272"/>
                </a:lnTo>
                <a:lnTo>
                  <a:pt x="2755503" y="2064847"/>
                </a:lnTo>
                <a:lnTo>
                  <a:pt x="2765425" y="2043422"/>
                </a:lnTo>
                <a:lnTo>
                  <a:pt x="2774949" y="2021998"/>
                </a:lnTo>
                <a:lnTo>
                  <a:pt x="2783681" y="2000176"/>
                </a:lnTo>
                <a:lnTo>
                  <a:pt x="2792412" y="1978354"/>
                </a:lnTo>
                <a:lnTo>
                  <a:pt x="2801143" y="1956533"/>
                </a:lnTo>
                <a:lnTo>
                  <a:pt x="2809081" y="1934314"/>
                </a:lnTo>
                <a:lnTo>
                  <a:pt x="2816621" y="1912096"/>
                </a:lnTo>
                <a:lnTo>
                  <a:pt x="2823765" y="1889878"/>
                </a:lnTo>
                <a:lnTo>
                  <a:pt x="2830512" y="1866866"/>
                </a:lnTo>
                <a:lnTo>
                  <a:pt x="2836862" y="1844251"/>
                </a:lnTo>
                <a:lnTo>
                  <a:pt x="2842815" y="1821636"/>
                </a:lnTo>
                <a:lnTo>
                  <a:pt x="2847975" y="1799021"/>
                </a:lnTo>
                <a:lnTo>
                  <a:pt x="2853134" y="1776009"/>
                </a:lnTo>
                <a:lnTo>
                  <a:pt x="2857896" y="1752600"/>
                </a:lnTo>
                <a:close/>
                <a:moveTo>
                  <a:pt x="2171700" y="1500380"/>
                </a:moveTo>
                <a:lnTo>
                  <a:pt x="2170510" y="1534505"/>
                </a:lnTo>
                <a:lnTo>
                  <a:pt x="2168525" y="1568233"/>
                </a:lnTo>
                <a:lnTo>
                  <a:pt x="2166144" y="1601961"/>
                </a:lnTo>
                <a:lnTo>
                  <a:pt x="2162969" y="1634499"/>
                </a:lnTo>
                <a:lnTo>
                  <a:pt x="2159000" y="1666640"/>
                </a:lnTo>
                <a:lnTo>
                  <a:pt x="2154635" y="1698781"/>
                </a:lnTo>
                <a:lnTo>
                  <a:pt x="2149872" y="1730129"/>
                </a:lnTo>
                <a:lnTo>
                  <a:pt x="2144316" y="1760683"/>
                </a:lnTo>
                <a:lnTo>
                  <a:pt x="2138760" y="1791237"/>
                </a:lnTo>
                <a:lnTo>
                  <a:pt x="2132013" y="1820997"/>
                </a:lnTo>
                <a:lnTo>
                  <a:pt x="2124869" y="1849963"/>
                </a:lnTo>
                <a:lnTo>
                  <a:pt x="2118122" y="1878930"/>
                </a:lnTo>
                <a:lnTo>
                  <a:pt x="2110185" y="1907500"/>
                </a:lnTo>
                <a:lnTo>
                  <a:pt x="2101850" y="1934879"/>
                </a:lnTo>
                <a:lnTo>
                  <a:pt x="2093516" y="1961862"/>
                </a:lnTo>
                <a:lnTo>
                  <a:pt x="2084785" y="1988448"/>
                </a:lnTo>
                <a:lnTo>
                  <a:pt x="2107010" y="1996384"/>
                </a:lnTo>
                <a:lnTo>
                  <a:pt x="2128441" y="2004717"/>
                </a:lnTo>
                <a:lnTo>
                  <a:pt x="2149079" y="2013050"/>
                </a:lnTo>
                <a:lnTo>
                  <a:pt x="2169319" y="2021383"/>
                </a:lnTo>
                <a:lnTo>
                  <a:pt x="2206625" y="2037255"/>
                </a:lnTo>
                <a:lnTo>
                  <a:pt x="2241550" y="2053127"/>
                </a:lnTo>
                <a:lnTo>
                  <a:pt x="2272507" y="2067809"/>
                </a:lnTo>
                <a:lnTo>
                  <a:pt x="2301082" y="2082490"/>
                </a:lnTo>
                <a:lnTo>
                  <a:pt x="2325291" y="2095585"/>
                </a:lnTo>
                <a:lnTo>
                  <a:pt x="2346325" y="2106695"/>
                </a:lnTo>
                <a:lnTo>
                  <a:pt x="2359025" y="2091220"/>
                </a:lnTo>
                <a:lnTo>
                  <a:pt x="2371329" y="2075348"/>
                </a:lnTo>
                <a:lnTo>
                  <a:pt x="2383235" y="2059079"/>
                </a:lnTo>
                <a:lnTo>
                  <a:pt x="2394744" y="2042810"/>
                </a:lnTo>
                <a:lnTo>
                  <a:pt x="2406254" y="2026144"/>
                </a:lnTo>
                <a:lnTo>
                  <a:pt x="2417366" y="2009082"/>
                </a:lnTo>
                <a:lnTo>
                  <a:pt x="2428082" y="1991622"/>
                </a:lnTo>
                <a:lnTo>
                  <a:pt x="2438401" y="1974560"/>
                </a:lnTo>
                <a:lnTo>
                  <a:pt x="2448719" y="1956704"/>
                </a:lnTo>
                <a:lnTo>
                  <a:pt x="2458244" y="1938847"/>
                </a:lnTo>
                <a:lnTo>
                  <a:pt x="2467769" y="1920991"/>
                </a:lnTo>
                <a:lnTo>
                  <a:pt x="2476897" y="1902341"/>
                </a:lnTo>
                <a:lnTo>
                  <a:pt x="2485232" y="1884089"/>
                </a:lnTo>
                <a:lnTo>
                  <a:pt x="2493566" y="1865439"/>
                </a:lnTo>
                <a:lnTo>
                  <a:pt x="2501901" y="1846789"/>
                </a:lnTo>
                <a:lnTo>
                  <a:pt x="2509441" y="1827346"/>
                </a:lnTo>
                <a:lnTo>
                  <a:pt x="2516585" y="1808299"/>
                </a:lnTo>
                <a:lnTo>
                  <a:pt x="2523332" y="1788856"/>
                </a:lnTo>
                <a:lnTo>
                  <a:pt x="2529682" y="1769412"/>
                </a:lnTo>
                <a:lnTo>
                  <a:pt x="2536032" y="1749175"/>
                </a:lnTo>
                <a:lnTo>
                  <a:pt x="2541588" y="1729732"/>
                </a:lnTo>
                <a:lnTo>
                  <a:pt x="2546747" y="1709495"/>
                </a:lnTo>
                <a:lnTo>
                  <a:pt x="2551510" y="1689258"/>
                </a:lnTo>
                <a:lnTo>
                  <a:pt x="2555875" y="1668624"/>
                </a:lnTo>
                <a:lnTo>
                  <a:pt x="2559844" y="1647991"/>
                </a:lnTo>
                <a:lnTo>
                  <a:pt x="2563813" y="1627357"/>
                </a:lnTo>
                <a:lnTo>
                  <a:pt x="2566988" y="1606723"/>
                </a:lnTo>
                <a:lnTo>
                  <a:pt x="2569766" y="1585692"/>
                </a:lnTo>
                <a:lnTo>
                  <a:pt x="2572147" y="1564662"/>
                </a:lnTo>
                <a:lnTo>
                  <a:pt x="2573735" y="1543234"/>
                </a:lnTo>
                <a:lnTo>
                  <a:pt x="2575719" y="1521807"/>
                </a:lnTo>
                <a:lnTo>
                  <a:pt x="2576513" y="1500380"/>
                </a:lnTo>
                <a:lnTo>
                  <a:pt x="2171700" y="1500380"/>
                </a:lnTo>
                <a:close/>
                <a:moveTo>
                  <a:pt x="1597819" y="1500380"/>
                </a:moveTo>
                <a:lnTo>
                  <a:pt x="1597819" y="1893215"/>
                </a:lnTo>
                <a:lnTo>
                  <a:pt x="1625997" y="1894802"/>
                </a:lnTo>
                <a:lnTo>
                  <a:pt x="1654572" y="1896389"/>
                </a:lnTo>
                <a:lnTo>
                  <a:pt x="1682353" y="1898770"/>
                </a:lnTo>
                <a:lnTo>
                  <a:pt x="1709738" y="1901151"/>
                </a:lnTo>
                <a:lnTo>
                  <a:pt x="1736725" y="1904326"/>
                </a:lnTo>
                <a:lnTo>
                  <a:pt x="1764110" y="1908294"/>
                </a:lnTo>
                <a:lnTo>
                  <a:pt x="1790700" y="1912262"/>
                </a:lnTo>
                <a:lnTo>
                  <a:pt x="1816894" y="1916626"/>
                </a:lnTo>
                <a:lnTo>
                  <a:pt x="1842691" y="1921388"/>
                </a:lnTo>
                <a:lnTo>
                  <a:pt x="1868091" y="1926547"/>
                </a:lnTo>
                <a:lnTo>
                  <a:pt x="1892697" y="1932102"/>
                </a:lnTo>
                <a:lnTo>
                  <a:pt x="1917303" y="1938054"/>
                </a:lnTo>
                <a:lnTo>
                  <a:pt x="1941116" y="1944006"/>
                </a:lnTo>
                <a:lnTo>
                  <a:pt x="1964929" y="1950355"/>
                </a:lnTo>
                <a:lnTo>
                  <a:pt x="1987550" y="1957100"/>
                </a:lnTo>
                <a:lnTo>
                  <a:pt x="2010172" y="1963449"/>
                </a:lnTo>
                <a:lnTo>
                  <a:pt x="2018507" y="1938451"/>
                </a:lnTo>
                <a:lnTo>
                  <a:pt x="2026841" y="1912658"/>
                </a:lnTo>
                <a:lnTo>
                  <a:pt x="2034382" y="1886469"/>
                </a:lnTo>
                <a:lnTo>
                  <a:pt x="2041525" y="1859884"/>
                </a:lnTo>
                <a:lnTo>
                  <a:pt x="2048669" y="1832107"/>
                </a:lnTo>
                <a:lnTo>
                  <a:pt x="2055019" y="1804331"/>
                </a:lnTo>
                <a:lnTo>
                  <a:pt x="2061369" y="1776555"/>
                </a:lnTo>
                <a:lnTo>
                  <a:pt x="2066529" y="1747588"/>
                </a:lnTo>
                <a:lnTo>
                  <a:pt x="2071688" y="1718225"/>
                </a:lnTo>
                <a:lnTo>
                  <a:pt x="2076450" y="1688068"/>
                </a:lnTo>
                <a:lnTo>
                  <a:pt x="2080419" y="1657911"/>
                </a:lnTo>
                <a:lnTo>
                  <a:pt x="2083991" y="1627357"/>
                </a:lnTo>
                <a:lnTo>
                  <a:pt x="2087166" y="1596406"/>
                </a:lnTo>
                <a:lnTo>
                  <a:pt x="2089547" y="1564662"/>
                </a:lnTo>
                <a:lnTo>
                  <a:pt x="2091532" y="1532918"/>
                </a:lnTo>
                <a:lnTo>
                  <a:pt x="2092722" y="1500380"/>
                </a:lnTo>
                <a:lnTo>
                  <a:pt x="1597819" y="1500380"/>
                </a:lnTo>
                <a:close/>
                <a:moveTo>
                  <a:pt x="1023541" y="1500380"/>
                </a:moveTo>
                <a:lnTo>
                  <a:pt x="1024731" y="1532918"/>
                </a:lnTo>
                <a:lnTo>
                  <a:pt x="1026716" y="1564662"/>
                </a:lnTo>
                <a:lnTo>
                  <a:pt x="1028700" y="1596406"/>
                </a:lnTo>
                <a:lnTo>
                  <a:pt x="1031875" y="1627357"/>
                </a:lnTo>
                <a:lnTo>
                  <a:pt x="1035447" y="1657911"/>
                </a:lnTo>
                <a:lnTo>
                  <a:pt x="1039813" y="1688068"/>
                </a:lnTo>
                <a:lnTo>
                  <a:pt x="1044575" y="1717828"/>
                </a:lnTo>
                <a:lnTo>
                  <a:pt x="1049338" y="1747191"/>
                </a:lnTo>
                <a:lnTo>
                  <a:pt x="1054894" y="1775761"/>
                </a:lnTo>
                <a:lnTo>
                  <a:pt x="1061244" y="1804331"/>
                </a:lnTo>
                <a:lnTo>
                  <a:pt x="1067594" y="1832107"/>
                </a:lnTo>
                <a:lnTo>
                  <a:pt x="1074738" y="1859884"/>
                </a:lnTo>
                <a:lnTo>
                  <a:pt x="1081881" y="1886469"/>
                </a:lnTo>
                <a:lnTo>
                  <a:pt x="1089819" y="1912658"/>
                </a:lnTo>
                <a:lnTo>
                  <a:pt x="1097756" y="1938451"/>
                </a:lnTo>
                <a:lnTo>
                  <a:pt x="1106091" y="1963449"/>
                </a:lnTo>
                <a:lnTo>
                  <a:pt x="1128713" y="1957100"/>
                </a:lnTo>
                <a:lnTo>
                  <a:pt x="1151731" y="1950355"/>
                </a:lnTo>
                <a:lnTo>
                  <a:pt x="1175544" y="1944006"/>
                </a:lnTo>
                <a:lnTo>
                  <a:pt x="1199356" y="1938054"/>
                </a:lnTo>
                <a:lnTo>
                  <a:pt x="1223963" y="1932102"/>
                </a:lnTo>
                <a:lnTo>
                  <a:pt x="1248966" y="1926547"/>
                </a:lnTo>
                <a:lnTo>
                  <a:pt x="1273969" y="1921388"/>
                </a:lnTo>
                <a:lnTo>
                  <a:pt x="1299766" y="1916626"/>
                </a:lnTo>
                <a:lnTo>
                  <a:pt x="1325960" y="1912262"/>
                </a:lnTo>
                <a:lnTo>
                  <a:pt x="1352550" y="1908294"/>
                </a:lnTo>
                <a:lnTo>
                  <a:pt x="1379538" y="1904326"/>
                </a:lnTo>
                <a:lnTo>
                  <a:pt x="1406922" y="1901151"/>
                </a:lnTo>
                <a:lnTo>
                  <a:pt x="1434307" y="1898770"/>
                </a:lnTo>
                <a:lnTo>
                  <a:pt x="1462485" y="1896389"/>
                </a:lnTo>
                <a:lnTo>
                  <a:pt x="1490663" y="1894802"/>
                </a:lnTo>
                <a:lnTo>
                  <a:pt x="1519238" y="1893215"/>
                </a:lnTo>
                <a:lnTo>
                  <a:pt x="1519238" y="1500380"/>
                </a:lnTo>
                <a:lnTo>
                  <a:pt x="1023541" y="1500380"/>
                </a:lnTo>
                <a:close/>
                <a:moveTo>
                  <a:pt x="539750" y="1500380"/>
                </a:moveTo>
                <a:lnTo>
                  <a:pt x="540544" y="1521807"/>
                </a:lnTo>
                <a:lnTo>
                  <a:pt x="542528" y="1543234"/>
                </a:lnTo>
                <a:lnTo>
                  <a:pt x="544116" y="1564662"/>
                </a:lnTo>
                <a:lnTo>
                  <a:pt x="546894" y="1585692"/>
                </a:lnTo>
                <a:lnTo>
                  <a:pt x="549275" y="1606723"/>
                </a:lnTo>
                <a:lnTo>
                  <a:pt x="552847" y="1627357"/>
                </a:lnTo>
                <a:lnTo>
                  <a:pt x="556419" y="1647991"/>
                </a:lnTo>
                <a:lnTo>
                  <a:pt x="560388" y="1668624"/>
                </a:lnTo>
                <a:lnTo>
                  <a:pt x="564753" y="1689258"/>
                </a:lnTo>
                <a:lnTo>
                  <a:pt x="569913" y="1709495"/>
                </a:lnTo>
                <a:lnTo>
                  <a:pt x="575072" y="1729732"/>
                </a:lnTo>
                <a:lnTo>
                  <a:pt x="580628" y="1749175"/>
                </a:lnTo>
                <a:lnTo>
                  <a:pt x="586581" y="1769412"/>
                </a:lnTo>
                <a:lnTo>
                  <a:pt x="592931" y="1788856"/>
                </a:lnTo>
                <a:lnTo>
                  <a:pt x="600075" y="1808299"/>
                </a:lnTo>
                <a:lnTo>
                  <a:pt x="606822" y="1827346"/>
                </a:lnTo>
                <a:lnTo>
                  <a:pt x="614759" y="1846789"/>
                </a:lnTo>
                <a:lnTo>
                  <a:pt x="622697" y="1865439"/>
                </a:lnTo>
                <a:lnTo>
                  <a:pt x="631031" y="1884089"/>
                </a:lnTo>
                <a:lnTo>
                  <a:pt x="639763" y="1902341"/>
                </a:lnTo>
                <a:lnTo>
                  <a:pt x="648494" y="1920991"/>
                </a:lnTo>
                <a:lnTo>
                  <a:pt x="658019" y="1938847"/>
                </a:lnTo>
                <a:lnTo>
                  <a:pt x="667544" y="1956704"/>
                </a:lnTo>
                <a:lnTo>
                  <a:pt x="677863" y="1974560"/>
                </a:lnTo>
                <a:lnTo>
                  <a:pt x="688181" y="1991622"/>
                </a:lnTo>
                <a:lnTo>
                  <a:pt x="699294" y="2009082"/>
                </a:lnTo>
                <a:lnTo>
                  <a:pt x="710009" y="2026144"/>
                </a:lnTo>
                <a:lnTo>
                  <a:pt x="721519" y="2042810"/>
                </a:lnTo>
                <a:lnTo>
                  <a:pt x="733028" y="2059079"/>
                </a:lnTo>
                <a:lnTo>
                  <a:pt x="745331" y="2075348"/>
                </a:lnTo>
                <a:lnTo>
                  <a:pt x="757634" y="2091220"/>
                </a:lnTo>
                <a:lnTo>
                  <a:pt x="770334" y="2106695"/>
                </a:lnTo>
                <a:lnTo>
                  <a:pt x="791369" y="2095585"/>
                </a:lnTo>
                <a:lnTo>
                  <a:pt x="815578" y="2082490"/>
                </a:lnTo>
                <a:lnTo>
                  <a:pt x="843756" y="2067809"/>
                </a:lnTo>
                <a:lnTo>
                  <a:pt x="875109" y="2053127"/>
                </a:lnTo>
                <a:lnTo>
                  <a:pt x="909638" y="2037255"/>
                </a:lnTo>
                <a:lnTo>
                  <a:pt x="946944" y="2020986"/>
                </a:lnTo>
                <a:lnTo>
                  <a:pt x="967185" y="2013050"/>
                </a:lnTo>
                <a:lnTo>
                  <a:pt x="988219" y="2004717"/>
                </a:lnTo>
                <a:lnTo>
                  <a:pt x="1009650" y="1996384"/>
                </a:lnTo>
                <a:lnTo>
                  <a:pt x="1031478" y="1988448"/>
                </a:lnTo>
                <a:lnTo>
                  <a:pt x="1022747" y="1961862"/>
                </a:lnTo>
                <a:lnTo>
                  <a:pt x="1014413" y="1934879"/>
                </a:lnTo>
                <a:lnTo>
                  <a:pt x="1006078" y="1906706"/>
                </a:lnTo>
                <a:lnTo>
                  <a:pt x="998538" y="1878930"/>
                </a:lnTo>
                <a:lnTo>
                  <a:pt x="991394" y="1849963"/>
                </a:lnTo>
                <a:lnTo>
                  <a:pt x="984250" y="1820997"/>
                </a:lnTo>
                <a:lnTo>
                  <a:pt x="978297" y="1791237"/>
                </a:lnTo>
                <a:lnTo>
                  <a:pt x="971947" y="1760683"/>
                </a:lnTo>
                <a:lnTo>
                  <a:pt x="966391" y="1730129"/>
                </a:lnTo>
                <a:lnTo>
                  <a:pt x="961628" y="1698781"/>
                </a:lnTo>
                <a:lnTo>
                  <a:pt x="957263" y="1666640"/>
                </a:lnTo>
                <a:lnTo>
                  <a:pt x="953691" y="1634499"/>
                </a:lnTo>
                <a:lnTo>
                  <a:pt x="950119" y="1601961"/>
                </a:lnTo>
                <a:lnTo>
                  <a:pt x="947738" y="1568233"/>
                </a:lnTo>
                <a:lnTo>
                  <a:pt x="945753" y="1534505"/>
                </a:lnTo>
                <a:lnTo>
                  <a:pt x="944563" y="1500380"/>
                </a:lnTo>
                <a:lnTo>
                  <a:pt x="539750" y="1500380"/>
                </a:lnTo>
                <a:close/>
                <a:moveTo>
                  <a:pt x="2010172" y="958346"/>
                </a:moveTo>
                <a:lnTo>
                  <a:pt x="1987550" y="965489"/>
                </a:lnTo>
                <a:lnTo>
                  <a:pt x="1964532" y="971838"/>
                </a:lnTo>
                <a:lnTo>
                  <a:pt x="1941116" y="978187"/>
                </a:lnTo>
                <a:lnTo>
                  <a:pt x="1916907" y="984139"/>
                </a:lnTo>
                <a:lnTo>
                  <a:pt x="1892300" y="990487"/>
                </a:lnTo>
                <a:lnTo>
                  <a:pt x="1867297" y="995646"/>
                </a:lnTo>
                <a:lnTo>
                  <a:pt x="1842294" y="1000804"/>
                </a:lnTo>
                <a:lnTo>
                  <a:pt x="1816497" y="1005566"/>
                </a:lnTo>
                <a:lnTo>
                  <a:pt x="1790700" y="1009931"/>
                </a:lnTo>
                <a:lnTo>
                  <a:pt x="1764110" y="1014296"/>
                </a:lnTo>
                <a:lnTo>
                  <a:pt x="1736725" y="1017867"/>
                </a:lnTo>
                <a:lnTo>
                  <a:pt x="1709738" y="1021041"/>
                </a:lnTo>
                <a:lnTo>
                  <a:pt x="1682353" y="1023819"/>
                </a:lnTo>
                <a:lnTo>
                  <a:pt x="1654572" y="1026200"/>
                </a:lnTo>
                <a:lnTo>
                  <a:pt x="1625997" y="1027390"/>
                </a:lnTo>
                <a:lnTo>
                  <a:pt x="1597819" y="1028581"/>
                </a:lnTo>
                <a:lnTo>
                  <a:pt x="1597819" y="1421813"/>
                </a:lnTo>
                <a:lnTo>
                  <a:pt x="2092722" y="1421813"/>
                </a:lnTo>
                <a:lnTo>
                  <a:pt x="2091929" y="1389672"/>
                </a:lnTo>
                <a:lnTo>
                  <a:pt x="2089944" y="1357531"/>
                </a:lnTo>
                <a:lnTo>
                  <a:pt x="2087563" y="1325786"/>
                </a:lnTo>
                <a:lnTo>
                  <a:pt x="2084388" y="1294836"/>
                </a:lnTo>
                <a:lnTo>
                  <a:pt x="2080816" y="1263885"/>
                </a:lnTo>
                <a:lnTo>
                  <a:pt x="2076450" y="1233728"/>
                </a:lnTo>
                <a:lnTo>
                  <a:pt x="2072085" y="1204364"/>
                </a:lnTo>
                <a:lnTo>
                  <a:pt x="2066925" y="1175001"/>
                </a:lnTo>
                <a:lnTo>
                  <a:pt x="2061369" y="1146034"/>
                </a:lnTo>
                <a:lnTo>
                  <a:pt x="2055019" y="1117861"/>
                </a:lnTo>
                <a:lnTo>
                  <a:pt x="2048669" y="1090085"/>
                </a:lnTo>
                <a:lnTo>
                  <a:pt x="2041525" y="1062706"/>
                </a:lnTo>
                <a:lnTo>
                  <a:pt x="2034382" y="1036120"/>
                </a:lnTo>
                <a:lnTo>
                  <a:pt x="2026841" y="1009534"/>
                </a:lnTo>
                <a:lnTo>
                  <a:pt x="2018507" y="983742"/>
                </a:lnTo>
                <a:lnTo>
                  <a:pt x="2010172" y="958346"/>
                </a:lnTo>
                <a:close/>
                <a:moveTo>
                  <a:pt x="1106091" y="958346"/>
                </a:moveTo>
                <a:lnTo>
                  <a:pt x="1097756" y="983742"/>
                </a:lnTo>
                <a:lnTo>
                  <a:pt x="1089819" y="1009534"/>
                </a:lnTo>
                <a:lnTo>
                  <a:pt x="1081881" y="1035723"/>
                </a:lnTo>
                <a:lnTo>
                  <a:pt x="1074738" y="1062706"/>
                </a:lnTo>
                <a:lnTo>
                  <a:pt x="1067991" y="1089688"/>
                </a:lnTo>
                <a:lnTo>
                  <a:pt x="1061641" y="1117861"/>
                </a:lnTo>
                <a:lnTo>
                  <a:pt x="1055291" y="1146034"/>
                </a:lnTo>
                <a:lnTo>
                  <a:pt x="1049735" y="1175001"/>
                </a:lnTo>
                <a:lnTo>
                  <a:pt x="1044575" y="1204364"/>
                </a:lnTo>
                <a:lnTo>
                  <a:pt x="1039813" y="1233728"/>
                </a:lnTo>
                <a:lnTo>
                  <a:pt x="1035844" y="1263885"/>
                </a:lnTo>
                <a:lnTo>
                  <a:pt x="1032272" y="1294836"/>
                </a:lnTo>
                <a:lnTo>
                  <a:pt x="1029097" y="1325786"/>
                </a:lnTo>
                <a:lnTo>
                  <a:pt x="1026716" y="1357531"/>
                </a:lnTo>
                <a:lnTo>
                  <a:pt x="1024731" y="1389672"/>
                </a:lnTo>
                <a:lnTo>
                  <a:pt x="1023938" y="1421813"/>
                </a:lnTo>
                <a:lnTo>
                  <a:pt x="1519238" y="1421813"/>
                </a:lnTo>
                <a:lnTo>
                  <a:pt x="1519238" y="1028581"/>
                </a:lnTo>
                <a:lnTo>
                  <a:pt x="1490663" y="1027390"/>
                </a:lnTo>
                <a:lnTo>
                  <a:pt x="1462485" y="1026200"/>
                </a:lnTo>
                <a:lnTo>
                  <a:pt x="1434307" y="1023819"/>
                </a:lnTo>
                <a:lnTo>
                  <a:pt x="1406922" y="1021041"/>
                </a:lnTo>
                <a:lnTo>
                  <a:pt x="1379538" y="1017867"/>
                </a:lnTo>
                <a:lnTo>
                  <a:pt x="1352550" y="1014296"/>
                </a:lnTo>
                <a:lnTo>
                  <a:pt x="1325960" y="1009931"/>
                </a:lnTo>
                <a:lnTo>
                  <a:pt x="1299766" y="1005566"/>
                </a:lnTo>
                <a:lnTo>
                  <a:pt x="1273969" y="1000804"/>
                </a:lnTo>
                <a:lnTo>
                  <a:pt x="1248966" y="995646"/>
                </a:lnTo>
                <a:lnTo>
                  <a:pt x="1223963" y="990487"/>
                </a:lnTo>
                <a:lnTo>
                  <a:pt x="1199356" y="984139"/>
                </a:lnTo>
                <a:lnTo>
                  <a:pt x="1175544" y="978187"/>
                </a:lnTo>
                <a:lnTo>
                  <a:pt x="1151731" y="971838"/>
                </a:lnTo>
                <a:lnTo>
                  <a:pt x="1128713" y="965489"/>
                </a:lnTo>
                <a:lnTo>
                  <a:pt x="1106091" y="958346"/>
                </a:lnTo>
                <a:close/>
                <a:moveTo>
                  <a:pt x="2346325" y="815100"/>
                </a:moveTo>
                <a:lnTo>
                  <a:pt x="2325291" y="827004"/>
                </a:lnTo>
                <a:lnTo>
                  <a:pt x="2301082" y="840099"/>
                </a:lnTo>
                <a:lnTo>
                  <a:pt x="2272903" y="853987"/>
                </a:lnTo>
                <a:lnTo>
                  <a:pt x="2241550" y="869462"/>
                </a:lnTo>
                <a:lnTo>
                  <a:pt x="2206625" y="884938"/>
                </a:lnTo>
                <a:lnTo>
                  <a:pt x="2169319" y="901207"/>
                </a:lnTo>
                <a:lnTo>
                  <a:pt x="2149079" y="909540"/>
                </a:lnTo>
                <a:lnTo>
                  <a:pt x="2128441" y="917476"/>
                </a:lnTo>
                <a:lnTo>
                  <a:pt x="2107010" y="925809"/>
                </a:lnTo>
                <a:lnTo>
                  <a:pt x="2084785" y="934141"/>
                </a:lnTo>
                <a:lnTo>
                  <a:pt x="2093516" y="960727"/>
                </a:lnTo>
                <a:lnTo>
                  <a:pt x="2101850" y="987710"/>
                </a:lnTo>
                <a:lnTo>
                  <a:pt x="2110185" y="1015089"/>
                </a:lnTo>
                <a:lnTo>
                  <a:pt x="2118122" y="1043659"/>
                </a:lnTo>
                <a:lnTo>
                  <a:pt x="2124869" y="1072229"/>
                </a:lnTo>
                <a:lnTo>
                  <a:pt x="2132013" y="1101592"/>
                </a:lnTo>
                <a:lnTo>
                  <a:pt x="2138760" y="1131353"/>
                </a:lnTo>
                <a:lnTo>
                  <a:pt x="2144316" y="1161510"/>
                </a:lnTo>
                <a:lnTo>
                  <a:pt x="2149872" y="1192460"/>
                </a:lnTo>
                <a:lnTo>
                  <a:pt x="2154635" y="1223808"/>
                </a:lnTo>
                <a:lnTo>
                  <a:pt x="2159000" y="1255552"/>
                </a:lnTo>
                <a:lnTo>
                  <a:pt x="2162969" y="1288090"/>
                </a:lnTo>
                <a:lnTo>
                  <a:pt x="2166144" y="1320628"/>
                </a:lnTo>
                <a:lnTo>
                  <a:pt x="2168525" y="1353959"/>
                </a:lnTo>
                <a:lnTo>
                  <a:pt x="2170510" y="1388084"/>
                </a:lnTo>
                <a:lnTo>
                  <a:pt x="2171700" y="1421813"/>
                </a:lnTo>
                <a:lnTo>
                  <a:pt x="2576513" y="1421813"/>
                </a:lnTo>
                <a:lnTo>
                  <a:pt x="2575719" y="1400385"/>
                </a:lnTo>
                <a:lnTo>
                  <a:pt x="2573735" y="1379355"/>
                </a:lnTo>
                <a:lnTo>
                  <a:pt x="2572147" y="1357927"/>
                </a:lnTo>
                <a:lnTo>
                  <a:pt x="2569766" y="1336897"/>
                </a:lnTo>
                <a:lnTo>
                  <a:pt x="2566988" y="1315866"/>
                </a:lnTo>
                <a:lnTo>
                  <a:pt x="2563813" y="1294836"/>
                </a:lnTo>
                <a:lnTo>
                  <a:pt x="2559844" y="1274202"/>
                </a:lnTo>
                <a:lnTo>
                  <a:pt x="2555875" y="1253568"/>
                </a:lnTo>
                <a:lnTo>
                  <a:pt x="2551510" y="1232934"/>
                </a:lnTo>
                <a:lnTo>
                  <a:pt x="2546747" y="1213094"/>
                </a:lnTo>
                <a:lnTo>
                  <a:pt x="2541588" y="1192857"/>
                </a:lnTo>
                <a:lnTo>
                  <a:pt x="2536032" y="1172620"/>
                </a:lnTo>
                <a:lnTo>
                  <a:pt x="2529682" y="1153177"/>
                </a:lnTo>
                <a:lnTo>
                  <a:pt x="2523332" y="1133337"/>
                </a:lnTo>
                <a:lnTo>
                  <a:pt x="2516585" y="1114290"/>
                </a:lnTo>
                <a:lnTo>
                  <a:pt x="2509441" y="1094450"/>
                </a:lnTo>
                <a:lnTo>
                  <a:pt x="2501901" y="1075800"/>
                </a:lnTo>
                <a:lnTo>
                  <a:pt x="2493566" y="1057150"/>
                </a:lnTo>
                <a:lnTo>
                  <a:pt x="2485232" y="1038501"/>
                </a:lnTo>
                <a:lnTo>
                  <a:pt x="2476897" y="1019851"/>
                </a:lnTo>
                <a:lnTo>
                  <a:pt x="2467769" y="1001598"/>
                </a:lnTo>
                <a:lnTo>
                  <a:pt x="2458244" y="983345"/>
                </a:lnTo>
                <a:lnTo>
                  <a:pt x="2448719" y="965886"/>
                </a:lnTo>
                <a:lnTo>
                  <a:pt x="2438401" y="948029"/>
                </a:lnTo>
                <a:lnTo>
                  <a:pt x="2428082" y="930570"/>
                </a:lnTo>
                <a:lnTo>
                  <a:pt x="2417366" y="913508"/>
                </a:lnTo>
                <a:lnTo>
                  <a:pt x="2406254" y="896445"/>
                </a:lnTo>
                <a:lnTo>
                  <a:pt x="2394744" y="879779"/>
                </a:lnTo>
                <a:lnTo>
                  <a:pt x="2383235" y="863114"/>
                </a:lnTo>
                <a:lnTo>
                  <a:pt x="2371329" y="847242"/>
                </a:lnTo>
                <a:lnTo>
                  <a:pt x="2359025" y="830973"/>
                </a:lnTo>
                <a:lnTo>
                  <a:pt x="2346325" y="815100"/>
                </a:lnTo>
                <a:close/>
                <a:moveTo>
                  <a:pt x="770334" y="815100"/>
                </a:moveTo>
                <a:lnTo>
                  <a:pt x="757634" y="830973"/>
                </a:lnTo>
                <a:lnTo>
                  <a:pt x="745331" y="847242"/>
                </a:lnTo>
                <a:lnTo>
                  <a:pt x="733028" y="863114"/>
                </a:lnTo>
                <a:lnTo>
                  <a:pt x="721519" y="879779"/>
                </a:lnTo>
                <a:lnTo>
                  <a:pt x="710009" y="896445"/>
                </a:lnTo>
                <a:lnTo>
                  <a:pt x="699294" y="913508"/>
                </a:lnTo>
                <a:lnTo>
                  <a:pt x="688181" y="930570"/>
                </a:lnTo>
                <a:lnTo>
                  <a:pt x="677863" y="948029"/>
                </a:lnTo>
                <a:lnTo>
                  <a:pt x="667544" y="965886"/>
                </a:lnTo>
                <a:lnTo>
                  <a:pt x="658019" y="983345"/>
                </a:lnTo>
                <a:lnTo>
                  <a:pt x="648494" y="1001598"/>
                </a:lnTo>
                <a:lnTo>
                  <a:pt x="639763" y="1019851"/>
                </a:lnTo>
                <a:lnTo>
                  <a:pt x="631031" y="1038501"/>
                </a:lnTo>
                <a:lnTo>
                  <a:pt x="622697" y="1057150"/>
                </a:lnTo>
                <a:lnTo>
                  <a:pt x="614759" y="1075800"/>
                </a:lnTo>
                <a:lnTo>
                  <a:pt x="606822" y="1094450"/>
                </a:lnTo>
                <a:lnTo>
                  <a:pt x="600075" y="1114290"/>
                </a:lnTo>
                <a:lnTo>
                  <a:pt x="592931" y="1133337"/>
                </a:lnTo>
                <a:lnTo>
                  <a:pt x="586581" y="1153177"/>
                </a:lnTo>
                <a:lnTo>
                  <a:pt x="580628" y="1172620"/>
                </a:lnTo>
                <a:lnTo>
                  <a:pt x="575072" y="1192857"/>
                </a:lnTo>
                <a:lnTo>
                  <a:pt x="569913" y="1213094"/>
                </a:lnTo>
                <a:lnTo>
                  <a:pt x="564753" y="1232934"/>
                </a:lnTo>
                <a:lnTo>
                  <a:pt x="560388" y="1253568"/>
                </a:lnTo>
                <a:lnTo>
                  <a:pt x="556419" y="1274202"/>
                </a:lnTo>
                <a:lnTo>
                  <a:pt x="552847" y="1294836"/>
                </a:lnTo>
                <a:lnTo>
                  <a:pt x="549275" y="1315866"/>
                </a:lnTo>
                <a:lnTo>
                  <a:pt x="546894" y="1336897"/>
                </a:lnTo>
                <a:lnTo>
                  <a:pt x="544116" y="1357927"/>
                </a:lnTo>
                <a:lnTo>
                  <a:pt x="542528" y="1379355"/>
                </a:lnTo>
                <a:lnTo>
                  <a:pt x="540544" y="1400385"/>
                </a:lnTo>
                <a:lnTo>
                  <a:pt x="539750" y="1421813"/>
                </a:lnTo>
                <a:lnTo>
                  <a:pt x="944563" y="1421813"/>
                </a:lnTo>
                <a:lnTo>
                  <a:pt x="945753" y="1388084"/>
                </a:lnTo>
                <a:lnTo>
                  <a:pt x="947738" y="1353959"/>
                </a:lnTo>
                <a:lnTo>
                  <a:pt x="950119" y="1320628"/>
                </a:lnTo>
                <a:lnTo>
                  <a:pt x="953691" y="1288090"/>
                </a:lnTo>
                <a:lnTo>
                  <a:pt x="957263" y="1255552"/>
                </a:lnTo>
                <a:lnTo>
                  <a:pt x="961628" y="1223808"/>
                </a:lnTo>
                <a:lnTo>
                  <a:pt x="966391" y="1192460"/>
                </a:lnTo>
                <a:lnTo>
                  <a:pt x="971947" y="1161510"/>
                </a:lnTo>
                <a:lnTo>
                  <a:pt x="978297" y="1131353"/>
                </a:lnTo>
                <a:lnTo>
                  <a:pt x="984250" y="1101196"/>
                </a:lnTo>
                <a:lnTo>
                  <a:pt x="991394" y="1071832"/>
                </a:lnTo>
                <a:lnTo>
                  <a:pt x="998538" y="1043262"/>
                </a:lnTo>
                <a:lnTo>
                  <a:pt x="1006078" y="1015089"/>
                </a:lnTo>
                <a:lnTo>
                  <a:pt x="1014413" y="987313"/>
                </a:lnTo>
                <a:lnTo>
                  <a:pt x="1022747" y="960330"/>
                </a:lnTo>
                <a:lnTo>
                  <a:pt x="1031478" y="933745"/>
                </a:lnTo>
                <a:lnTo>
                  <a:pt x="1009650" y="925809"/>
                </a:lnTo>
                <a:lnTo>
                  <a:pt x="988219" y="917476"/>
                </a:lnTo>
                <a:lnTo>
                  <a:pt x="967185" y="909540"/>
                </a:lnTo>
                <a:lnTo>
                  <a:pt x="946944" y="901207"/>
                </a:lnTo>
                <a:lnTo>
                  <a:pt x="909638" y="884938"/>
                </a:lnTo>
                <a:lnTo>
                  <a:pt x="875109" y="869462"/>
                </a:lnTo>
                <a:lnTo>
                  <a:pt x="843756" y="853987"/>
                </a:lnTo>
                <a:lnTo>
                  <a:pt x="815578" y="840099"/>
                </a:lnTo>
                <a:lnTo>
                  <a:pt x="791369" y="827004"/>
                </a:lnTo>
                <a:lnTo>
                  <a:pt x="770334" y="815100"/>
                </a:lnTo>
                <a:close/>
                <a:moveTo>
                  <a:pt x="1855788" y="486547"/>
                </a:moveTo>
                <a:lnTo>
                  <a:pt x="1866900" y="502419"/>
                </a:lnTo>
                <a:lnTo>
                  <a:pt x="1878410" y="519085"/>
                </a:lnTo>
                <a:lnTo>
                  <a:pt x="1890713" y="536941"/>
                </a:lnTo>
                <a:lnTo>
                  <a:pt x="1903016" y="555591"/>
                </a:lnTo>
                <a:lnTo>
                  <a:pt x="1915319" y="575431"/>
                </a:lnTo>
                <a:lnTo>
                  <a:pt x="1928019" y="596065"/>
                </a:lnTo>
                <a:lnTo>
                  <a:pt x="1941116" y="618286"/>
                </a:lnTo>
                <a:lnTo>
                  <a:pt x="1954213" y="641301"/>
                </a:lnTo>
                <a:lnTo>
                  <a:pt x="1967310" y="665109"/>
                </a:lnTo>
                <a:lnTo>
                  <a:pt x="1980803" y="690107"/>
                </a:lnTo>
                <a:lnTo>
                  <a:pt x="1993900" y="716296"/>
                </a:lnTo>
                <a:lnTo>
                  <a:pt x="2006997" y="742882"/>
                </a:lnTo>
                <a:lnTo>
                  <a:pt x="2020094" y="770658"/>
                </a:lnTo>
                <a:lnTo>
                  <a:pt x="2033191" y="799625"/>
                </a:lnTo>
                <a:lnTo>
                  <a:pt x="2045494" y="829385"/>
                </a:lnTo>
                <a:lnTo>
                  <a:pt x="2058194" y="860336"/>
                </a:lnTo>
                <a:lnTo>
                  <a:pt x="2095103" y="846845"/>
                </a:lnTo>
                <a:lnTo>
                  <a:pt x="2129235" y="832560"/>
                </a:lnTo>
                <a:lnTo>
                  <a:pt x="2161779" y="819068"/>
                </a:lnTo>
                <a:lnTo>
                  <a:pt x="2191941" y="805577"/>
                </a:lnTo>
                <a:lnTo>
                  <a:pt x="2219722" y="792483"/>
                </a:lnTo>
                <a:lnTo>
                  <a:pt x="2245519" y="780182"/>
                </a:lnTo>
                <a:lnTo>
                  <a:pt x="2268141" y="768674"/>
                </a:lnTo>
                <a:lnTo>
                  <a:pt x="2288382" y="757564"/>
                </a:lnTo>
                <a:lnTo>
                  <a:pt x="2292747" y="755580"/>
                </a:lnTo>
                <a:lnTo>
                  <a:pt x="2270125" y="732962"/>
                </a:lnTo>
                <a:lnTo>
                  <a:pt x="2246710" y="710344"/>
                </a:lnTo>
                <a:lnTo>
                  <a:pt x="2222897" y="689314"/>
                </a:lnTo>
                <a:lnTo>
                  <a:pt x="2197894" y="668680"/>
                </a:lnTo>
                <a:lnTo>
                  <a:pt x="2172494" y="648443"/>
                </a:lnTo>
                <a:lnTo>
                  <a:pt x="2146300" y="629793"/>
                </a:lnTo>
                <a:lnTo>
                  <a:pt x="2119710" y="611540"/>
                </a:lnTo>
                <a:lnTo>
                  <a:pt x="2092722" y="594081"/>
                </a:lnTo>
                <a:lnTo>
                  <a:pt x="2065338" y="577415"/>
                </a:lnTo>
                <a:lnTo>
                  <a:pt x="2036763" y="561543"/>
                </a:lnTo>
                <a:lnTo>
                  <a:pt x="2007791" y="546861"/>
                </a:lnTo>
                <a:lnTo>
                  <a:pt x="1978422" y="532973"/>
                </a:lnTo>
                <a:lnTo>
                  <a:pt x="1963341" y="526228"/>
                </a:lnTo>
                <a:lnTo>
                  <a:pt x="1948657" y="519879"/>
                </a:lnTo>
                <a:lnTo>
                  <a:pt x="1933575" y="513530"/>
                </a:lnTo>
                <a:lnTo>
                  <a:pt x="1918097" y="507975"/>
                </a:lnTo>
                <a:lnTo>
                  <a:pt x="1903016" y="502419"/>
                </a:lnTo>
                <a:lnTo>
                  <a:pt x="1887141" y="496864"/>
                </a:lnTo>
                <a:lnTo>
                  <a:pt x="1871266" y="491309"/>
                </a:lnTo>
                <a:lnTo>
                  <a:pt x="1855788" y="486547"/>
                </a:lnTo>
                <a:close/>
                <a:moveTo>
                  <a:pt x="1260475" y="486547"/>
                </a:moveTo>
                <a:lnTo>
                  <a:pt x="1244997" y="491309"/>
                </a:lnTo>
                <a:lnTo>
                  <a:pt x="1229122" y="496864"/>
                </a:lnTo>
                <a:lnTo>
                  <a:pt x="1214041" y="502419"/>
                </a:lnTo>
                <a:lnTo>
                  <a:pt x="1198563" y="507975"/>
                </a:lnTo>
                <a:lnTo>
                  <a:pt x="1183481" y="513530"/>
                </a:lnTo>
                <a:lnTo>
                  <a:pt x="1168003" y="519879"/>
                </a:lnTo>
                <a:lnTo>
                  <a:pt x="1152922" y="526228"/>
                </a:lnTo>
                <a:lnTo>
                  <a:pt x="1137841" y="532973"/>
                </a:lnTo>
                <a:lnTo>
                  <a:pt x="1108472" y="546861"/>
                </a:lnTo>
                <a:lnTo>
                  <a:pt x="1079897" y="561543"/>
                </a:lnTo>
                <a:lnTo>
                  <a:pt x="1051322" y="577415"/>
                </a:lnTo>
                <a:lnTo>
                  <a:pt x="1023541" y="594081"/>
                </a:lnTo>
                <a:lnTo>
                  <a:pt x="996553" y="611540"/>
                </a:lnTo>
                <a:lnTo>
                  <a:pt x="969963" y="629793"/>
                </a:lnTo>
                <a:lnTo>
                  <a:pt x="944166" y="648443"/>
                </a:lnTo>
                <a:lnTo>
                  <a:pt x="918766" y="668680"/>
                </a:lnTo>
                <a:lnTo>
                  <a:pt x="893763" y="689314"/>
                </a:lnTo>
                <a:lnTo>
                  <a:pt x="869950" y="710344"/>
                </a:lnTo>
                <a:lnTo>
                  <a:pt x="846138" y="732962"/>
                </a:lnTo>
                <a:lnTo>
                  <a:pt x="823913" y="755580"/>
                </a:lnTo>
                <a:lnTo>
                  <a:pt x="827881" y="757564"/>
                </a:lnTo>
                <a:lnTo>
                  <a:pt x="843756" y="765897"/>
                </a:lnTo>
                <a:lnTo>
                  <a:pt x="860822" y="775023"/>
                </a:lnTo>
                <a:lnTo>
                  <a:pt x="879872" y="784547"/>
                </a:lnTo>
                <a:lnTo>
                  <a:pt x="900509" y="794467"/>
                </a:lnTo>
                <a:lnTo>
                  <a:pt x="922338" y="804784"/>
                </a:lnTo>
                <a:lnTo>
                  <a:pt x="945356" y="815100"/>
                </a:lnTo>
                <a:lnTo>
                  <a:pt x="970359" y="825814"/>
                </a:lnTo>
                <a:lnTo>
                  <a:pt x="996553" y="836528"/>
                </a:lnTo>
                <a:lnTo>
                  <a:pt x="1026716" y="848432"/>
                </a:lnTo>
                <a:lnTo>
                  <a:pt x="1058466" y="860336"/>
                </a:lnTo>
                <a:lnTo>
                  <a:pt x="1070769" y="829385"/>
                </a:lnTo>
                <a:lnTo>
                  <a:pt x="1083469" y="799625"/>
                </a:lnTo>
                <a:lnTo>
                  <a:pt x="1096169" y="770658"/>
                </a:lnTo>
                <a:lnTo>
                  <a:pt x="1109266" y="742882"/>
                </a:lnTo>
                <a:lnTo>
                  <a:pt x="1122363" y="716296"/>
                </a:lnTo>
                <a:lnTo>
                  <a:pt x="1135459" y="690107"/>
                </a:lnTo>
                <a:lnTo>
                  <a:pt x="1148953" y="665109"/>
                </a:lnTo>
                <a:lnTo>
                  <a:pt x="1162050" y="641301"/>
                </a:lnTo>
                <a:lnTo>
                  <a:pt x="1175147" y="618286"/>
                </a:lnTo>
                <a:lnTo>
                  <a:pt x="1188244" y="596065"/>
                </a:lnTo>
                <a:lnTo>
                  <a:pt x="1201341" y="575431"/>
                </a:lnTo>
                <a:lnTo>
                  <a:pt x="1213247" y="555591"/>
                </a:lnTo>
                <a:lnTo>
                  <a:pt x="1225947" y="536941"/>
                </a:lnTo>
                <a:lnTo>
                  <a:pt x="1237853" y="519085"/>
                </a:lnTo>
                <a:lnTo>
                  <a:pt x="1249760" y="502419"/>
                </a:lnTo>
                <a:lnTo>
                  <a:pt x="1260475" y="486547"/>
                </a:lnTo>
                <a:close/>
                <a:moveTo>
                  <a:pt x="1597819" y="442899"/>
                </a:moveTo>
                <a:lnTo>
                  <a:pt x="1597819" y="950410"/>
                </a:lnTo>
                <a:lnTo>
                  <a:pt x="1624013" y="949617"/>
                </a:lnTo>
                <a:lnTo>
                  <a:pt x="1650207" y="948029"/>
                </a:lnTo>
                <a:lnTo>
                  <a:pt x="1676400" y="945649"/>
                </a:lnTo>
                <a:lnTo>
                  <a:pt x="1701800" y="943268"/>
                </a:lnTo>
                <a:lnTo>
                  <a:pt x="1727200" y="940490"/>
                </a:lnTo>
                <a:lnTo>
                  <a:pt x="1752203" y="936919"/>
                </a:lnTo>
                <a:lnTo>
                  <a:pt x="1777207" y="932951"/>
                </a:lnTo>
                <a:lnTo>
                  <a:pt x="1801416" y="929380"/>
                </a:lnTo>
                <a:lnTo>
                  <a:pt x="1825625" y="924221"/>
                </a:lnTo>
                <a:lnTo>
                  <a:pt x="1849041" y="919460"/>
                </a:lnTo>
                <a:lnTo>
                  <a:pt x="1872853" y="914301"/>
                </a:lnTo>
                <a:lnTo>
                  <a:pt x="1895475" y="909143"/>
                </a:lnTo>
                <a:lnTo>
                  <a:pt x="1918097" y="903588"/>
                </a:lnTo>
                <a:lnTo>
                  <a:pt x="1940322" y="897239"/>
                </a:lnTo>
                <a:lnTo>
                  <a:pt x="1962150" y="891287"/>
                </a:lnTo>
                <a:lnTo>
                  <a:pt x="1983185" y="884541"/>
                </a:lnTo>
                <a:lnTo>
                  <a:pt x="1970485" y="853194"/>
                </a:lnTo>
                <a:lnTo>
                  <a:pt x="1957388" y="822243"/>
                </a:lnTo>
                <a:lnTo>
                  <a:pt x="1943894" y="792483"/>
                </a:lnTo>
                <a:lnTo>
                  <a:pt x="1930400" y="764310"/>
                </a:lnTo>
                <a:lnTo>
                  <a:pt x="1916510" y="736533"/>
                </a:lnTo>
                <a:lnTo>
                  <a:pt x="1903016" y="709948"/>
                </a:lnTo>
                <a:lnTo>
                  <a:pt x="1888729" y="685346"/>
                </a:lnTo>
                <a:lnTo>
                  <a:pt x="1875235" y="660744"/>
                </a:lnTo>
                <a:lnTo>
                  <a:pt x="1861741" y="638126"/>
                </a:lnTo>
                <a:lnTo>
                  <a:pt x="1848247" y="616302"/>
                </a:lnTo>
                <a:lnTo>
                  <a:pt x="1835150" y="595668"/>
                </a:lnTo>
                <a:lnTo>
                  <a:pt x="1822450" y="576225"/>
                </a:lnTo>
                <a:lnTo>
                  <a:pt x="1810147" y="558369"/>
                </a:lnTo>
                <a:lnTo>
                  <a:pt x="1798638" y="541306"/>
                </a:lnTo>
                <a:lnTo>
                  <a:pt x="1787128" y="525434"/>
                </a:lnTo>
                <a:lnTo>
                  <a:pt x="1776810" y="511149"/>
                </a:lnTo>
                <a:lnTo>
                  <a:pt x="1763713" y="494086"/>
                </a:lnTo>
                <a:lnTo>
                  <a:pt x="1752203" y="479802"/>
                </a:lnTo>
                <a:lnTo>
                  <a:pt x="1733947" y="457581"/>
                </a:lnTo>
                <a:lnTo>
                  <a:pt x="1716881" y="454803"/>
                </a:lnTo>
                <a:lnTo>
                  <a:pt x="1700213" y="452025"/>
                </a:lnTo>
                <a:lnTo>
                  <a:pt x="1683147" y="450041"/>
                </a:lnTo>
                <a:lnTo>
                  <a:pt x="1666081" y="448057"/>
                </a:lnTo>
                <a:lnTo>
                  <a:pt x="1649016" y="446470"/>
                </a:lnTo>
                <a:lnTo>
                  <a:pt x="1631950" y="444883"/>
                </a:lnTo>
                <a:lnTo>
                  <a:pt x="1614488" y="443692"/>
                </a:lnTo>
                <a:lnTo>
                  <a:pt x="1597819" y="442899"/>
                </a:lnTo>
                <a:close/>
                <a:moveTo>
                  <a:pt x="1519238" y="442899"/>
                </a:moveTo>
                <a:lnTo>
                  <a:pt x="1501775" y="443692"/>
                </a:lnTo>
                <a:lnTo>
                  <a:pt x="1484710" y="444883"/>
                </a:lnTo>
                <a:lnTo>
                  <a:pt x="1467247" y="446470"/>
                </a:lnTo>
                <a:lnTo>
                  <a:pt x="1450181" y="448057"/>
                </a:lnTo>
                <a:lnTo>
                  <a:pt x="1433116" y="450041"/>
                </a:lnTo>
                <a:lnTo>
                  <a:pt x="1416447" y="452025"/>
                </a:lnTo>
                <a:lnTo>
                  <a:pt x="1399381" y="454803"/>
                </a:lnTo>
                <a:lnTo>
                  <a:pt x="1382713" y="457581"/>
                </a:lnTo>
                <a:lnTo>
                  <a:pt x="1364456" y="479802"/>
                </a:lnTo>
                <a:lnTo>
                  <a:pt x="1352550" y="494086"/>
                </a:lnTo>
                <a:lnTo>
                  <a:pt x="1339453" y="511149"/>
                </a:lnTo>
                <a:lnTo>
                  <a:pt x="1325960" y="529799"/>
                </a:lnTo>
                <a:lnTo>
                  <a:pt x="1311275" y="550433"/>
                </a:lnTo>
                <a:lnTo>
                  <a:pt x="1295797" y="573050"/>
                </a:lnTo>
                <a:lnTo>
                  <a:pt x="1279922" y="598049"/>
                </a:lnTo>
                <a:lnTo>
                  <a:pt x="1262856" y="624635"/>
                </a:lnTo>
                <a:lnTo>
                  <a:pt x="1245791" y="652808"/>
                </a:lnTo>
                <a:lnTo>
                  <a:pt x="1228328" y="683362"/>
                </a:lnTo>
                <a:lnTo>
                  <a:pt x="1210469" y="715900"/>
                </a:lnTo>
                <a:lnTo>
                  <a:pt x="1200944" y="734946"/>
                </a:lnTo>
                <a:lnTo>
                  <a:pt x="1190625" y="754786"/>
                </a:lnTo>
                <a:lnTo>
                  <a:pt x="1180703" y="775023"/>
                </a:lnTo>
                <a:lnTo>
                  <a:pt x="1171178" y="795657"/>
                </a:lnTo>
                <a:lnTo>
                  <a:pt x="1161653" y="817481"/>
                </a:lnTo>
                <a:lnTo>
                  <a:pt x="1151731" y="839305"/>
                </a:lnTo>
                <a:lnTo>
                  <a:pt x="1142603" y="861923"/>
                </a:lnTo>
                <a:lnTo>
                  <a:pt x="1133078" y="884541"/>
                </a:lnTo>
                <a:lnTo>
                  <a:pt x="1154510" y="891287"/>
                </a:lnTo>
                <a:lnTo>
                  <a:pt x="1176338" y="897239"/>
                </a:lnTo>
                <a:lnTo>
                  <a:pt x="1198563" y="903588"/>
                </a:lnTo>
                <a:lnTo>
                  <a:pt x="1220788" y="909143"/>
                </a:lnTo>
                <a:lnTo>
                  <a:pt x="1244203" y="914301"/>
                </a:lnTo>
                <a:lnTo>
                  <a:pt x="1267222" y="919460"/>
                </a:lnTo>
                <a:lnTo>
                  <a:pt x="1291035" y="924221"/>
                </a:lnTo>
                <a:lnTo>
                  <a:pt x="1315244" y="928586"/>
                </a:lnTo>
                <a:lnTo>
                  <a:pt x="1339453" y="932951"/>
                </a:lnTo>
                <a:lnTo>
                  <a:pt x="1364060" y="936522"/>
                </a:lnTo>
                <a:lnTo>
                  <a:pt x="1389460" y="940094"/>
                </a:lnTo>
                <a:lnTo>
                  <a:pt x="1414860" y="943268"/>
                </a:lnTo>
                <a:lnTo>
                  <a:pt x="1440657" y="945649"/>
                </a:lnTo>
                <a:lnTo>
                  <a:pt x="1466057" y="947633"/>
                </a:lnTo>
                <a:lnTo>
                  <a:pt x="1492250" y="949220"/>
                </a:lnTo>
                <a:lnTo>
                  <a:pt x="1519238" y="950014"/>
                </a:lnTo>
                <a:lnTo>
                  <a:pt x="1519238" y="442899"/>
                </a:lnTo>
                <a:close/>
                <a:moveTo>
                  <a:pt x="1558528" y="363538"/>
                </a:moveTo>
                <a:lnTo>
                  <a:pt x="1586707" y="363935"/>
                </a:lnTo>
                <a:lnTo>
                  <a:pt x="1614488" y="364729"/>
                </a:lnTo>
                <a:lnTo>
                  <a:pt x="1642666" y="366713"/>
                </a:lnTo>
                <a:lnTo>
                  <a:pt x="1670447" y="369093"/>
                </a:lnTo>
                <a:lnTo>
                  <a:pt x="1698228" y="372268"/>
                </a:lnTo>
                <a:lnTo>
                  <a:pt x="1725613" y="376236"/>
                </a:lnTo>
                <a:lnTo>
                  <a:pt x="1752600" y="380601"/>
                </a:lnTo>
                <a:lnTo>
                  <a:pt x="1779191" y="385759"/>
                </a:lnTo>
                <a:lnTo>
                  <a:pt x="1806178" y="391314"/>
                </a:lnTo>
                <a:lnTo>
                  <a:pt x="1832372" y="398060"/>
                </a:lnTo>
                <a:lnTo>
                  <a:pt x="1858566" y="405202"/>
                </a:lnTo>
                <a:lnTo>
                  <a:pt x="1884363" y="412742"/>
                </a:lnTo>
                <a:lnTo>
                  <a:pt x="1910160" y="421075"/>
                </a:lnTo>
                <a:lnTo>
                  <a:pt x="1935560" y="430201"/>
                </a:lnTo>
                <a:lnTo>
                  <a:pt x="1960960" y="439328"/>
                </a:lnTo>
                <a:lnTo>
                  <a:pt x="1985963" y="450041"/>
                </a:lnTo>
                <a:lnTo>
                  <a:pt x="2010172" y="460358"/>
                </a:lnTo>
                <a:lnTo>
                  <a:pt x="2034382" y="471865"/>
                </a:lnTo>
                <a:lnTo>
                  <a:pt x="2057797" y="483770"/>
                </a:lnTo>
                <a:lnTo>
                  <a:pt x="2081213" y="496070"/>
                </a:lnTo>
                <a:lnTo>
                  <a:pt x="2104629" y="508768"/>
                </a:lnTo>
                <a:lnTo>
                  <a:pt x="2127647" y="522259"/>
                </a:lnTo>
                <a:lnTo>
                  <a:pt x="2149872" y="536544"/>
                </a:lnTo>
                <a:lnTo>
                  <a:pt x="2172097" y="550829"/>
                </a:lnTo>
                <a:lnTo>
                  <a:pt x="2193529" y="565908"/>
                </a:lnTo>
                <a:lnTo>
                  <a:pt x="2214960" y="581780"/>
                </a:lnTo>
                <a:lnTo>
                  <a:pt x="2235994" y="597652"/>
                </a:lnTo>
                <a:lnTo>
                  <a:pt x="2256632" y="613921"/>
                </a:lnTo>
                <a:lnTo>
                  <a:pt x="2276475" y="630984"/>
                </a:lnTo>
                <a:lnTo>
                  <a:pt x="2296716" y="648443"/>
                </a:lnTo>
                <a:lnTo>
                  <a:pt x="2315766" y="666299"/>
                </a:lnTo>
                <a:lnTo>
                  <a:pt x="2334419" y="685346"/>
                </a:lnTo>
                <a:lnTo>
                  <a:pt x="2353072" y="703995"/>
                </a:lnTo>
                <a:lnTo>
                  <a:pt x="2370932" y="723042"/>
                </a:lnTo>
                <a:lnTo>
                  <a:pt x="2388394" y="742882"/>
                </a:lnTo>
                <a:lnTo>
                  <a:pt x="2405460" y="762722"/>
                </a:lnTo>
                <a:lnTo>
                  <a:pt x="2421732" y="783356"/>
                </a:lnTo>
                <a:lnTo>
                  <a:pt x="2438004" y="804387"/>
                </a:lnTo>
                <a:lnTo>
                  <a:pt x="2453482" y="825814"/>
                </a:lnTo>
                <a:lnTo>
                  <a:pt x="2468563" y="847638"/>
                </a:lnTo>
                <a:lnTo>
                  <a:pt x="2483247" y="869462"/>
                </a:lnTo>
                <a:lnTo>
                  <a:pt x="2497138" y="892080"/>
                </a:lnTo>
                <a:lnTo>
                  <a:pt x="2510632" y="914698"/>
                </a:lnTo>
                <a:lnTo>
                  <a:pt x="2523729" y="938109"/>
                </a:lnTo>
                <a:lnTo>
                  <a:pt x="2536032" y="961521"/>
                </a:lnTo>
                <a:lnTo>
                  <a:pt x="2547541" y="985329"/>
                </a:lnTo>
                <a:lnTo>
                  <a:pt x="2559051" y="1009534"/>
                </a:lnTo>
                <a:lnTo>
                  <a:pt x="2569766" y="1034136"/>
                </a:lnTo>
                <a:lnTo>
                  <a:pt x="2580085" y="1058738"/>
                </a:lnTo>
                <a:lnTo>
                  <a:pt x="2589610" y="1083736"/>
                </a:lnTo>
                <a:lnTo>
                  <a:pt x="2598341" y="1109132"/>
                </a:lnTo>
                <a:lnTo>
                  <a:pt x="2606675" y="1134924"/>
                </a:lnTo>
                <a:lnTo>
                  <a:pt x="2614613" y="1160716"/>
                </a:lnTo>
                <a:lnTo>
                  <a:pt x="2621360" y="1186905"/>
                </a:lnTo>
                <a:lnTo>
                  <a:pt x="2628107" y="1213491"/>
                </a:lnTo>
                <a:lnTo>
                  <a:pt x="2633663" y="1240077"/>
                </a:lnTo>
                <a:lnTo>
                  <a:pt x="2638822" y="1267059"/>
                </a:lnTo>
                <a:lnTo>
                  <a:pt x="2643188" y="1294042"/>
                </a:lnTo>
                <a:lnTo>
                  <a:pt x="2647157" y="1321025"/>
                </a:lnTo>
                <a:lnTo>
                  <a:pt x="2650332" y="1349198"/>
                </a:lnTo>
                <a:lnTo>
                  <a:pt x="2652713" y="1376577"/>
                </a:lnTo>
                <a:lnTo>
                  <a:pt x="2654697" y="1404353"/>
                </a:lnTo>
                <a:lnTo>
                  <a:pt x="2655888" y="1432923"/>
                </a:lnTo>
                <a:lnTo>
                  <a:pt x="2655888" y="1461096"/>
                </a:lnTo>
                <a:lnTo>
                  <a:pt x="2655888" y="1489666"/>
                </a:lnTo>
                <a:lnTo>
                  <a:pt x="2654697" y="1517442"/>
                </a:lnTo>
                <a:lnTo>
                  <a:pt x="2652713" y="1545615"/>
                </a:lnTo>
                <a:lnTo>
                  <a:pt x="2650332" y="1573392"/>
                </a:lnTo>
                <a:lnTo>
                  <a:pt x="2647157" y="1600771"/>
                </a:lnTo>
                <a:lnTo>
                  <a:pt x="2643188" y="1628547"/>
                </a:lnTo>
                <a:lnTo>
                  <a:pt x="2638822" y="1655530"/>
                </a:lnTo>
                <a:lnTo>
                  <a:pt x="2633663" y="1682512"/>
                </a:lnTo>
                <a:lnTo>
                  <a:pt x="2628107" y="1709098"/>
                </a:lnTo>
                <a:lnTo>
                  <a:pt x="2621360" y="1735287"/>
                </a:lnTo>
                <a:lnTo>
                  <a:pt x="2614613" y="1761476"/>
                </a:lnTo>
                <a:lnTo>
                  <a:pt x="2606675" y="1787665"/>
                </a:lnTo>
                <a:lnTo>
                  <a:pt x="2598341" y="1813061"/>
                </a:lnTo>
                <a:lnTo>
                  <a:pt x="2589610" y="1838456"/>
                </a:lnTo>
                <a:lnTo>
                  <a:pt x="2580085" y="1863852"/>
                </a:lnTo>
                <a:lnTo>
                  <a:pt x="2569766" y="1888453"/>
                </a:lnTo>
                <a:lnTo>
                  <a:pt x="2559051" y="1913055"/>
                </a:lnTo>
                <a:lnTo>
                  <a:pt x="2547541" y="1936863"/>
                </a:lnTo>
                <a:lnTo>
                  <a:pt x="2536032" y="1961068"/>
                </a:lnTo>
                <a:lnTo>
                  <a:pt x="2523729" y="1984083"/>
                </a:lnTo>
                <a:lnTo>
                  <a:pt x="2510632" y="2007098"/>
                </a:lnTo>
                <a:lnTo>
                  <a:pt x="2497138" y="2030509"/>
                </a:lnTo>
                <a:lnTo>
                  <a:pt x="2483247" y="2052730"/>
                </a:lnTo>
                <a:lnTo>
                  <a:pt x="2468563" y="2074951"/>
                </a:lnTo>
                <a:lnTo>
                  <a:pt x="2453482" y="2096775"/>
                </a:lnTo>
                <a:lnTo>
                  <a:pt x="2438004" y="2117806"/>
                </a:lnTo>
                <a:lnTo>
                  <a:pt x="2421732" y="2138440"/>
                </a:lnTo>
                <a:lnTo>
                  <a:pt x="2405460" y="2159073"/>
                </a:lnTo>
                <a:lnTo>
                  <a:pt x="2388394" y="2179310"/>
                </a:lnTo>
                <a:lnTo>
                  <a:pt x="2370932" y="2199151"/>
                </a:lnTo>
                <a:lnTo>
                  <a:pt x="2353072" y="2218594"/>
                </a:lnTo>
                <a:lnTo>
                  <a:pt x="2334419" y="2237244"/>
                </a:lnTo>
                <a:lnTo>
                  <a:pt x="2315766" y="2255497"/>
                </a:lnTo>
                <a:lnTo>
                  <a:pt x="2296716" y="2273353"/>
                </a:lnTo>
                <a:lnTo>
                  <a:pt x="2276475" y="2290812"/>
                </a:lnTo>
                <a:lnTo>
                  <a:pt x="2256632" y="2307875"/>
                </a:lnTo>
                <a:lnTo>
                  <a:pt x="2235994" y="2324540"/>
                </a:lnTo>
                <a:lnTo>
                  <a:pt x="2214960" y="2340809"/>
                </a:lnTo>
                <a:lnTo>
                  <a:pt x="2193529" y="2356285"/>
                </a:lnTo>
                <a:lnTo>
                  <a:pt x="2172097" y="2371363"/>
                </a:lnTo>
                <a:lnTo>
                  <a:pt x="2149872" y="2385648"/>
                </a:lnTo>
                <a:lnTo>
                  <a:pt x="2127647" y="2399536"/>
                </a:lnTo>
                <a:lnTo>
                  <a:pt x="2104629" y="2413028"/>
                </a:lnTo>
                <a:lnTo>
                  <a:pt x="2081213" y="2426122"/>
                </a:lnTo>
                <a:lnTo>
                  <a:pt x="2057797" y="2438423"/>
                </a:lnTo>
                <a:lnTo>
                  <a:pt x="2034382" y="2450724"/>
                </a:lnTo>
                <a:lnTo>
                  <a:pt x="2010172" y="2461437"/>
                </a:lnTo>
                <a:lnTo>
                  <a:pt x="1985963" y="2472548"/>
                </a:lnTo>
                <a:lnTo>
                  <a:pt x="1960960" y="2482468"/>
                </a:lnTo>
                <a:lnTo>
                  <a:pt x="1935560" y="2491991"/>
                </a:lnTo>
                <a:lnTo>
                  <a:pt x="1910160" y="2500721"/>
                </a:lnTo>
                <a:lnTo>
                  <a:pt x="1884363" y="2509054"/>
                </a:lnTo>
                <a:lnTo>
                  <a:pt x="1858566" y="2516990"/>
                </a:lnTo>
                <a:lnTo>
                  <a:pt x="1832372" y="2524132"/>
                </a:lnTo>
                <a:lnTo>
                  <a:pt x="1806178" y="2530481"/>
                </a:lnTo>
                <a:lnTo>
                  <a:pt x="1779191" y="2536433"/>
                </a:lnTo>
                <a:lnTo>
                  <a:pt x="1752600" y="2541592"/>
                </a:lnTo>
                <a:lnTo>
                  <a:pt x="1725613" y="2546353"/>
                </a:lnTo>
                <a:lnTo>
                  <a:pt x="1698228" y="2549925"/>
                </a:lnTo>
                <a:lnTo>
                  <a:pt x="1670447" y="2553099"/>
                </a:lnTo>
                <a:lnTo>
                  <a:pt x="1642666" y="2555480"/>
                </a:lnTo>
                <a:lnTo>
                  <a:pt x="1614488" y="2557067"/>
                </a:lnTo>
                <a:lnTo>
                  <a:pt x="1586707" y="2558654"/>
                </a:lnTo>
                <a:lnTo>
                  <a:pt x="1558528" y="2559051"/>
                </a:lnTo>
                <a:lnTo>
                  <a:pt x="1529953" y="2558654"/>
                </a:lnTo>
                <a:lnTo>
                  <a:pt x="1501775" y="2557067"/>
                </a:lnTo>
                <a:lnTo>
                  <a:pt x="1473597" y="2555480"/>
                </a:lnTo>
                <a:lnTo>
                  <a:pt x="1446213" y="2553099"/>
                </a:lnTo>
                <a:lnTo>
                  <a:pt x="1418035" y="2549925"/>
                </a:lnTo>
                <a:lnTo>
                  <a:pt x="1391047" y="2546353"/>
                </a:lnTo>
                <a:lnTo>
                  <a:pt x="1364060" y="2541592"/>
                </a:lnTo>
                <a:lnTo>
                  <a:pt x="1337072" y="2536433"/>
                </a:lnTo>
                <a:lnTo>
                  <a:pt x="1310481" y="2530481"/>
                </a:lnTo>
                <a:lnTo>
                  <a:pt x="1283891" y="2524132"/>
                </a:lnTo>
                <a:lnTo>
                  <a:pt x="1257697" y="2516990"/>
                </a:lnTo>
                <a:lnTo>
                  <a:pt x="1231900" y="2509054"/>
                </a:lnTo>
                <a:lnTo>
                  <a:pt x="1206103" y="2500721"/>
                </a:lnTo>
                <a:lnTo>
                  <a:pt x="1180703" y="2491991"/>
                </a:lnTo>
                <a:lnTo>
                  <a:pt x="1155700" y="2482468"/>
                </a:lnTo>
                <a:lnTo>
                  <a:pt x="1131094" y="2472548"/>
                </a:lnTo>
                <a:lnTo>
                  <a:pt x="1106488" y="2461437"/>
                </a:lnTo>
                <a:lnTo>
                  <a:pt x="1081881" y="2450724"/>
                </a:lnTo>
                <a:lnTo>
                  <a:pt x="1058466" y="2438423"/>
                </a:lnTo>
                <a:lnTo>
                  <a:pt x="1035050" y="2426122"/>
                </a:lnTo>
                <a:lnTo>
                  <a:pt x="1011635" y="2413028"/>
                </a:lnTo>
                <a:lnTo>
                  <a:pt x="989013" y="2399536"/>
                </a:lnTo>
                <a:lnTo>
                  <a:pt x="966391" y="2385648"/>
                </a:lnTo>
                <a:lnTo>
                  <a:pt x="944563" y="2371363"/>
                </a:lnTo>
                <a:lnTo>
                  <a:pt x="922734" y="2356285"/>
                </a:lnTo>
                <a:lnTo>
                  <a:pt x="901303" y="2340809"/>
                </a:lnTo>
                <a:lnTo>
                  <a:pt x="880269" y="2324540"/>
                </a:lnTo>
                <a:lnTo>
                  <a:pt x="859631" y="2307875"/>
                </a:lnTo>
                <a:lnTo>
                  <a:pt x="839788" y="2290812"/>
                </a:lnTo>
                <a:lnTo>
                  <a:pt x="819944" y="2273353"/>
                </a:lnTo>
                <a:lnTo>
                  <a:pt x="800894" y="2255497"/>
                </a:lnTo>
                <a:lnTo>
                  <a:pt x="781844" y="2237244"/>
                </a:lnTo>
                <a:lnTo>
                  <a:pt x="763191" y="2218594"/>
                </a:lnTo>
                <a:lnTo>
                  <a:pt x="745331" y="2199151"/>
                </a:lnTo>
                <a:lnTo>
                  <a:pt x="727869" y="2179310"/>
                </a:lnTo>
                <a:lnTo>
                  <a:pt x="710803" y="2159073"/>
                </a:lnTo>
                <a:lnTo>
                  <a:pt x="694531" y="2138440"/>
                </a:lnTo>
                <a:lnTo>
                  <a:pt x="678656" y="2117806"/>
                </a:lnTo>
                <a:lnTo>
                  <a:pt x="662781" y="2096775"/>
                </a:lnTo>
                <a:lnTo>
                  <a:pt x="647700" y="2074951"/>
                </a:lnTo>
                <a:lnTo>
                  <a:pt x="633413" y="2052730"/>
                </a:lnTo>
                <a:lnTo>
                  <a:pt x="619125" y="2030509"/>
                </a:lnTo>
                <a:lnTo>
                  <a:pt x="605631" y="2007098"/>
                </a:lnTo>
                <a:lnTo>
                  <a:pt x="592534" y="1984083"/>
                </a:lnTo>
                <a:lnTo>
                  <a:pt x="580231" y="1961068"/>
                </a:lnTo>
                <a:lnTo>
                  <a:pt x="568722" y="1936863"/>
                </a:lnTo>
                <a:lnTo>
                  <a:pt x="557213" y="1913055"/>
                </a:lnTo>
                <a:lnTo>
                  <a:pt x="546894" y="1888453"/>
                </a:lnTo>
                <a:lnTo>
                  <a:pt x="536178" y="1863852"/>
                </a:lnTo>
                <a:lnTo>
                  <a:pt x="527050" y="1838456"/>
                </a:lnTo>
                <a:lnTo>
                  <a:pt x="517922" y="1813061"/>
                </a:lnTo>
                <a:lnTo>
                  <a:pt x="509588" y="1787665"/>
                </a:lnTo>
                <a:lnTo>
                  <a:pt x="501650" y="1761476"/>
                </a:lnTo>
                <a:lnTo>
                  <a:pt x="494903" y="1735287"/>
                </a:lnTo>
                <a:lnTo>
                  <a:pt x="488156" y="1709098"/>
                </a:lnTo>
                <a:lnTo>
                  <a:pt x="482600" y="1682512"/>
                </a:lnTo>
                <a:lnTo>
                  <a:pt x="477441" y="1655530"/>
                </a:lnTo>
                <a:lnTo>
                  <a:pt x="473075" y="1628547"/>
                </a:lnTo>
                <a:lnTo>
                  <a:pt x="469106" y="1600771"/>
                </a:lnTo>
                <a:lnTo>
                  <a:pt x="465931" y="1573392"/>
                </a:lnTo>
                <a:lnTo>
                  <a:pt x="463550" y="1545615"/>
                </a:lnTo>
                <a:lnTo>
                  <a:pt x="461566" y="1517442"/>
                </a:lnTo>
                <a:lnTo>
                  <a:pt x="460772" y="1489666"/>
                </a:lnTo>
                <a:lnTo>
                  <a:pt x="460375" y="1461096"/>
                </a:lnTo>
                <a:lnTo>
                  <a:pt x="460772" y="1432923"/>
                </a:lnTo>
                <a:lnTo>
                  <a:pt x="461566" y="1404353"/>
                </a:lnTo>
                <a:lnTo>
                  <a:pt x="463550" y="1376577"/>
                </a:lnTo>
                <a:lnTo>
                  <a:pt x="465931" y="1349198"/>
                </a:lnTo>
                <a:lnTo>
                  <a:pt x="469106" y="1321025"/>
                </a:lnTo>
                <a:lnTo>
                  <a:pt x="473075" y="1294042"/>
                </a:lnTo>
                <a:lnTo>
                  <a:pt x="477441" y="1267059"/>
                </a:lnTo>
                <a:lnTo>
                  <a:pt x="482600" y="1240077"/>
                </a:lnTo>
                <a:lnTo>
                  <a:pt x="488156" y="1213491"/>
                </a:lnTo>
                <a:lnTo>
                  <a:pt x="494903" y="1186905"/>
                </a:lnTo>
                <a:lnTo>
                  <a:pt x="501650" y="1160716"/>
                </a:lnTo>
                <a:lnTo>
                  <a:pt x="509588" y="1134924"/>
                </a:lnTo>
                <a:lnTo>
                  <a:pt x="517922" y="1109132"/>
                </a:lnTo>
                <a:lnTo>
                  <a:pt x="527050" y="1083736"/>
                </a:lnTo>
                <a:lnTo>
                  <a:pt x="536178" y="1058738"/>
                </a:lnTo>
                <a:lnTo>
                  <a:pt x="546894" y="1034136"/>
                </a:lnTo>
                <a:lnTo>
                  <a:pt x="557213" y="1009534"/>
                </a:lnTo>
                <a:lnTo>
                  <a:pt x="568722" y="985329"/>
                </a:lnTo>
                <a:lnTo>
                  <a:pt x="580231" y="961521"/>
                </a:lnTo>
                <a:lnTo>
                  <a:pt x="592534" y="938109"/>
                </a:lnTo>
                <a:lnTo>
                  <a:pt x="605631" y="914698"/>
                </a:lnTo>
                <a:lnTo>
                  <a:pt x="619125" y="892080"/>
                </a:lnTo>
                <a:lnTo>
                  <a:pt x="633413" y="869462"/>
                </a:lnTo>
                <a:lnTo>
                  <a:pt x="647700" y="847638"/>
                </a:lnTo>
                <a:lnTo>
                  <a:pt x="662781" y="825814"/>
                </a:lnTo>
                <a:lnTo>
                  <a:pt x="678656" y="804387"/>
                </a:lnTo>
                <a:lnTo>
                  <a:pt x="694531" y="783356"/>
                </a:lnTo>
                <a:lnTo>
                  <a:pt x="710803" y="762722"/>
                </a:lnTo>
                <a:lnTo>
                  <a:pt x="727869" y="742882"/>
                </a:lnTo>
                <a:lnTo>
                  <a:pt x="745331" y="723042"/>
                </a:lnTo>
                <a:lnTo>
                  <a:pt x="763191" y="703995"/>
                </a:lnTo>
                <a:lnTo>
                  <a:pt x="781844" y="685346"/>
                </a:lnTo>
                <a:lnTo>
                  <a:pt x="800894" y="666299"/>
                </a:lnTo>
                <a:lnTo>
                  <a:pt x="819944" y="648443"/>
                </a:lnTo>
                <a:lnTo>
                  <a:pt x="839788" y="630984"/>
                </a:lnTo>
                <a:lnTo>
                  <a:pt x="859631" y="613921"/>
                </a:lnTo>
                <a:lnTo>
                  <a:pt x="880269" y="597652"/>
                </a:lnTo>
                <a:lnTo>
                  <a:pt x="901303" y="581780"/>
                </a:lnTo>
                <a:lnTo>
                  <a:pt x="922734" y="565908"/>
                </a:lnTo>
                <a:lnTo>
                  <a:pt x="944563" y="550829"/>
                </a:lnTo>
                <a:lnTo>
                  <a:pt x="966391" y="536544"/>
                </a:lnTo>
                <a:lnTo>
                  <a:pt x="989013" y="522259"/>
                </a:lnTo>
                <a:lnTo>
                  <a:pt x="1011635" y="508768"/>
                </a:lnTo>
                <a:lnTo>
                  <a:pt x="1035050" y="496070"/>
                </a:lnTo>
                <a:lnTo>
                  <a:pt x="1058466" y="483770"/>
                </a:lnTo>
                <a:lnTo>
                  <a:pt x="1081881" y="471865"/>
                </a:lnTo>
                <a:lnTo>
                  <a:pt x="1106488" y="460358"/>
                </a:lnTo>
                <a:lnTo>
                  <a:pt x="1131094" y="450041"/>
                </a:lnTo>
                <a:lnTo>
                  <a:pt x="1155700" y="439328"/>
                </a:lnTo>
                <a:lnTo>
                  <a:pt x="1180703" y="430201"/>
                </a:lnTo>
                <a:lnTo>
                  <a:pt x="1206103" y="421075"/>
                </a:lnTo>
                <a:lnTo>
                  <a:pt x="1231900" y="412742"/>
                </a:lnTo>
                <a:lnTo>
                  <a:pt x="1257697" y="405202"/>
                </a:lnTo>
                <a:lnTo>
                  <a:pt x="1283891" y="398060"/>
                </a:lnTo>
                <a:lnTo>
                  <a:pt x="1310481" y="391314"/>
                </a:lnTo>
                <a:lnTo>
                  <a:pt x="1337072" y="385759"/>
                </a:lnTo>
                <a:lnTo>
                  <a:pt x="1364060" y="380601"/>
                </a:lnTo>
                <a:lnTo>
                  <a:pt x="1391047" y="376236"/>
                </a:lnTo>
                <a:lnTo>
                  <a:pt x="1418035" y="372268"/>
                </a:lnTo>
                <a:lnTo>
                  <a:pt x="1446213" y="369093"/>
                </a:lnTo>
                <a:lnTo>
                  <a:pt x="1473597" y="366713"/>
                </a:lnTo>
                <a:lnTo>
                  <a:pt x="1501775" y="364729"/>
                </a:lnTo>
                <a:lnTo>
                  <a:pt x="1529953" y="363935"/>
                </a:lnTo>
                <a:lnTo>
                  <a:pt x="1558528" y="363538"/>
                </a:lnTo>
                <a:close/>
                <a:moveTo>
                  <a:pt x="852488" y="277813"/>
                </a:moveTo>
                <a:lnTo>
                  <a:pt x="826703" y="300832"/>
                </a:lnTo>
                <a:lnTo>
                  <a:pt x="801712" y="324247"/>
                </a:lnTo>
                <a:lnTo>
                  <a:pt x="777910" y="347663"/>
                </a:lnTo>
                <a:lnTo>
                  <a:pt x="754109" y="372269"/>
                </a:lnTo>
                <a:lnTo>
                  <a:pt x="731497" y="397272"/>
                </a:lnTo>
                <a:lnTo>
                  <a:pt x="709679" y="422672"/>
                </a:lnTo>
                <a:lnTo>
                  <a:pt x="688258" y="448072"/>
                </a:lnTo>
                <a:lnTo>
                  <a:pt x="667630" y="473869"/>
                </a:lnTo>
                <a:lnTo>
                  <a:pt x="647796" y="500460"/>
                </a:lnTo>
                <a:lnTo>
                  <a:pt x="628755" y="527447"/>
                </a:lnTo>
                <a:lnTo>
                  <a:pt x="610507" y="554435"/>
                </a:lnTo>
                <a:lnTo>
                  <a:pt x="593052" y="581819"/>
                </a:lnTo>
                <a:lnTo>
                  <a:pt x="575995" y="609601"/>
                </a:lnTo>
                <a:lnTo>
                  <a:pt x="560127" y="637779"/>
                </a:lnTo>
                <a:lnTo>
                  <a:pt x="544656" y="665957"/>
                </a:lnTo>
                <a:lnTo>
                  <a:pt x="530375" y="694532"/>
                </a:lnTo>
                <a:lnTo>
                  <a:pt x="516888" y="723107"/>
                </a:lnTo>
                <a:lnTo>
                  <a:pt x="503797" y="752079"/>
                </a:lnTo>
                <a:lnTo>
                  <a:pt x="491896" y="781448"/>
                </a:lnTo>
                <a:lnTo>
                  <a:pt x="480392" y="810419"/>
                </a:lnTo>
                <a:lnTo>
                  <a:pt x="469682" y="839788"/>
                </a:lnTo>
                <a:lnTo>
                  <a:pt x="460161" y="869157"/>
                </a:lnTo>
                <a:lnTo>
                  <a:pt x="451037" y="898923"/>
                </a:lnTo>
                <a:lnTo>
                  <a:pt x="443103" y="928291"/>
                </a:lnTo>
                <a:lnTo>
                  <a:pt x="435566" y="958057"/>
                </a:lnTo>
                <a:lnTo>
                  <a:pt x="428823" y="987823"/>
                </a:lnTo>
                <a:lnTo>
                  <a:pt x="422872" y="1017588"/>
                </a:lnTo>
                <a:lnTo>
                  <a:pt x="417715" y="1047354"/>
                </a:lnTo>
                <a:lnTo>
                  <a:pt x="413352" y="1076326"/>
                </a:lnTo>
                <a:lnTo>
                  <a:pt x="409781" y="1106091"/>
                </a:lnTo>
                <a:lnTo>
                  <a:pt x="407401" y="1135857"/>
                </a:lnTo>
                <a:lnTo>
                  <a:pt x="405021" y="1165226"/>
                </a:lnTo>
                <a:lnTo>
                  <a:pt x="287204" y="1130698"/>
                </a:lnTo>
                <a:lnTo>
                  <a:pt x="280857" y="1153320"/>
                </a:lnTo>
                <a:lnTo>
                  <a:pt x="274510" y="1175941"/>
                </a:lnTo>
                <a:lnTo>
                  <a:pt x="269353" y="1198960"/>
                </a:lnTo>
                <a:lnTo>
                  <a:pt x="264196" y="1221979"/>
                </a:lnTo>
                <a:lnTo>
                  <a:pt x="259436" y="1244998"/>
                </a:lnTo>
                <a:lnTo>
                  <a:pt x="255072" y="1268016"/>
                </a:lnTo>
                <a:lnTo>
                  <a:pt x="251105" y="1291035"/>
                </a:lnTo>
                <a:lnTo>
                  <a:pt x="247535" y="1314848"/>
                </a:lnTo>
                <a:lnTo>
                  <a:pt x="244361" y="1337866"/>
                </a:lnTo>
                <a:lnTo>
                  <a:pt x="241981" y="1361679"/>
                </a:lnTo>
                <a:lnTo>
                  <a:pt x="239601" y="1384698"/>
                </a:lnTo>
                <a:lnTo>
                  <a:pt x="238014" y="1408113"/>
                </a:lnTo>
                <a:lnTo>
                  <a:pt x="236824" y="1431926"/>
                </a:lnTo>
                <a:lnTo>
                  <a:pt x="235237" y="1455341"/>
                </a:lnTo>
                <a:lnTo>
                  <a:pt x="234841" y="1478757"/>
                </a:lnTo>
                <a:lnTo>
                  <a:pt x="234841" y="1502570"/>
                </a:lnTo>
                <a:lnTo>
                  <a:pt x="234841" y="1525985"/>
                </a:lnTo>
                <a:lnTo>
                  <a:pt x="235634" y="1549798"/>
                </a:lnTo>
                <a:lnTo>
                  <a:pt x="236824" y="1573213"/>
                </a:lnTo>
                <a:lnTo>
                  <a:pt x="238014" y="1596629"/>
                </a:lnTo>
                <a:lnTo>
                  <a:pt x="239998" y="1620045"/>
                </a:lnTo>
                <a:lnTo>
                  <a:pt x="242378" y="1643460"/>
                </a:lnTo>
                <a:lnTo>
                  <a:pt x="244758" y="1666876"/>
                </a:lnTo>
                <a:lnTo>
                  <a:pt x="247932" y="1690291"/>
                </a:lnTo>
                <a:lnTo>
                  <a:pt x="251899" y="1713310"/>
                </a:lnTo>
                <a:lnTo>
                  <a:pt x="255865" y="1736726"/>
                </a:lnTo>
                <a:lnTo>
                  <a:pt x="260229" y="1760142"/>
                </a:lnTo>
                <a:lnTo>
                  <a:pt x="264989" y="1782763"/>
                </a:lnTo>
                <a:lnTo>
                  <a:pt x="270146" y="1805782"/>
                </a:lnTo>
                <a:lnTo>
                  <a:pt x="275303" y="1828404"/>
                </a:lnTo>
                <a:lnTo>
                  <a:pt x="281650" y="1851423"/>
                </a:lnTo>
                <a:lnTo>
                  <a:pt x="287997" y="1874045"/>
                </a:lnTo>
                <a:lnTo>
                  <a:pt x="295138" y="1896667"/>
                </a:lnTo>
                <a:lnTo>
                  <a:pt x="302278" y="1918892"/>
                </a:lnTo>
                <a:lnTo>
                  <a:pt x="309419" y="1941117"/>
                </a:lnTo>
                <a:lnTo>
                  <a:pt x="317749" y="1963342"/>
                </a:lnTo>
                <a:lnTo>
                  <a:pt x="326080" y="1985170"/>
                </a:lnTo>
                <a:lnTo>
                  <a:pt x="334807" y="2006998"/>
                </a:lnTo>
                <a:lnTo>
                  <a:pt x="343931" y="2028826"/>
                </a:lnTo>
                <a:lnTo>
                  <a:pt x="353451" y="2050257"/>
                </a:lnTo>
                <a:lnTo>
                  <a:pt x="363765" y="2071688"/>
                </a:lnTo>
                <a:lnTo>
                  <a:pt x="374079" y="2092723"/>
                </a:lnTo>
                <a:lnTo>
                  <a:pt x="385187" y="2113757"/>
                </a:lnTo>
                <a:lnTo>
                  <a:pt x="395897" y="2134395"/>
                </a:lnTo>
                <a:lnTo>
                  <a:pt x="407401" y="2155032"/>
                </a:lnTo>
                <a:lnTo>
                  <a:pt x="419302" y="2175273"/>
                </a:lnTo>
                <a:lnTo>
                  <a:pt x="431599" y="2195117"/>
                </a:lnTo>
                <a:lnTo>
                  <a:pt x="443897" y="2215357"/>
                </a:lnTo>
                <a:lnTo>
                  <a:pt x="456988" y="2234804"/>
                </a:lnTo>
                <a:lnTo>
                  <a:pt x="470078" y="2254648"/>
                </a:lnTo>
                <a:lnTo>
                  <a:pt x="483566" y="2273698"/>
                </a:lnTo>
                <a:lnTo>
                  <a:pt x="497450" y="2292748"/>
                </a:lnTo>
                <a:lnTo>
                  <a:pt x="512127" y="2311401"/>
                </a:lnTo>
                <a:lnTo>
                  <a:pt x="526408" y="2329657"/>
                </a:lnTo>
                <a:lnTo>
                  <a:pt x="541483" y="2347914"/>
                </a:lnTo>
                <a:lnTo>
                  <a:pt x="556557" y="2365773"/>
                </a:lnTo>
                <a:lnTo>
                  <a:pt x="572028" y="2384029"/>
                </a:lnTo>
                <a:lnTo>
                  <a:pt x="587895" y="2401492"/>
                </a:lnTo>
                <a:lnTo>
                  <a:pt x="604160" y="2418160"/>
                </a:lnTo>
                <a:lnTo>
                  <a:pt x="620821" y="2434829"/>
                </a:lnTo>
                <a:lnTo>
                  <a:pt x="637878" y="2451498"/>
                </a:lnTo>
                <a:lnTo>
                  <a:pt x="654539" y="2467770"/>
                </a:lnTo>
                <a:lnTo>
                  <a:pt x="671994" y="2483645"/>
                </a:lnTo>
                <a:lnTo>
                  <a:pt x="689448" y="2499520"/>
                </a:lnTo>
                <a:lnTo>
                  <a:pt x="574011" y="2632076"/>
                </a:lnTo>
                <a:lnTo>
                  <a:pt x="554177" y="2614217"/>
                </a:lnTo>
                <a:lnTo>
                  <a:pt x="534739" y="2596357"/>
                </a:lnTo>
                <a:lnTo>
                  <a:pt x="514904" y="2578101"/>
                </a:lnTo>
                <a:lnTo>
                  <a:pt x="496260" y="2559448"/>
                </a:lnTo>
                <a:lnTo>
                  <a:pt x="477615" y="2540001"/>
                </a:lnTo>
                <a:lnTo>
                  <a:pt x="459368" y="2520951"/>
                </a:lnTo>
                <a:lnTo>
                  <a:pt x="441120" y="2501107"/>
                </a:lnTo>
                <a:lnTo>
                  <a:pt x="423665" y="2481264"/>
                </a:lnTo>
                <a:lnTo>
                  <a:pt x="406211" y="2460626"/>
                </a:lnTo>
                <a:lnTo>
                  <a:pt x="389550" y="2439989"/>
                </a:lnTo>
                <a:lnTo>
                  <a:pt x="373286" y="2419351"/>
                </a:lnTo>
                <a:lnTo>
                  <a:pt x="357021" y="2398317"/>
                </a:lnTo>
                <a:lnTo>
                  <a:pt x="340757" y="2376489"/>
                </a:lnTo>
                <a:lnTo>
                  <a:pt x="325683" y="2355057"/>
                </a:lnTo>
                <a:lnTo>
                  <a:pt x="311005" y="2332832"/>
                </a:lnTo>
                <a:lnTo>
                  <a:pt x="295931" y="2310607"/>
                </a:lnTo>
                <a:lnTo>
                  <a:pt x="282047" y="2287985"/>
                </a:lnTo>
                <a:lnTo>
                  <a:pt x="268163" y="2264967"/>
                </a:lnTo>
                <a:lnTo>
                  <a:pt x="254675" y="2241948"/>
                </a:lnTo>
                <a:lnTo>
                  <a:pt x="241981" y="2218929"/>
                </a:lnTo>
                <a:lnTo>
                  <a:pt x="229287" y="2195117"/>
                </a:lnTo>
                <a:lnTo>
                  <a:pt x="216990" y="2171701"/>
                </a:lnTo>
                <a:lnTo>
                  <a:pt x="205089" y="2147492"/>
                </a:lnTo>
                <a:lnTo>
                  <a:pt x="193982" y="2123282"/>
                </a:lnTo>
                <a:lnTo>
                  <a:pt x="182874" y="2099073"/>
                </a:lnTo>
                <a:lnTo>
                  <a:pt x="172560" y="2074467"/>
                </a:lnTo>
                <a:lnTo>
                  <a:pt x="162643" y="2049860"/>
                </a:lnTo>
                <a:lnTo>
                  <a:pt x="152726" y="2024857"/>
                </a:lnTo>
                <a:lnTo>
                  <a:pt x="143602" y="1999854"/>
                </a:lnTo>
                <a:lnTo>
                  <a:pt x="135271" y="1974454"/>
                </a:lnTo>
                <a:lnTo>
                  <a:pt x="126941" y="1949054"/>
                </a:lnTo>
                <a:lnTo>
                  <a:pt x="119404" y="1923654"/>
                </a:lnTo>
                <a:lnTo>
                  <a:pt x="111867" y="1897857"/>
                </a:lnTo>
                <a:lnTo>
                  <a:pt x="105123" y="1872060"/>
                </a:lnTo>
                <a:lnTo>
                  <a:pt x="98776" y="1845867"/>
                </a:lnTo>
                <a:lnTo>
                  <a:pt x="93222" y="1820467"/>
                </a:lnTo>
                <a:lnTo>
                  <a:pt x="87272" y="1794273"/>
                </a:lnTo>
                <a:lnTo>
                  <a:pt x="82512" y="1768079"/>
                </a:lnTo>
                <a:lnTo>
                  <a:pt x="78148" y="1741885"/>
                </a:lnTo>
                <a:lnTo>
                  <a:pt x="74181" y="1714898"/>
                </a:lnTo>
                <a:lnTo>
                  <a:pt x="70214" y="1688704"/>
                </a:lnTo>
                <a:lnTo>
                  <a:pt x="67437" y="1662113"/>
                </a:lnTo>
                <a:lnTo>
                  <a:pt x="64661" y="1635523"/>
                </a:lnTo>
                <a:lnTo>
                  <a:pt x="62677" y="1609329"/>
                </a:lnTo>
                <a:lnTo>
                  <a:pt x="61090" y="1582738"/>
                </a:lnTo>
                <a:lnTo>
                  <a:pt x="59900" y="1556148"/>
                </a:lnTo>
                <a:lnTo>
                  <a:pt x="59107" y="1529557"/>
                </a:lnTo>
                <a:lnTo>
                  <a:pt x="58710" y="1502570"/>
                </a:lnTo>
                <a:lnTo>
                  <a:pt x="59107" y="1475979"/>
                </a:lnTo>
                <a:lnTo>
                  <a:pt x="59504" y="1449388"/>
                </a:lnTo>
                <a:lnTo>
                  <a:pt x="60694" y="1422401"/>
                </a:lnTo>
                <a:lnTo>
                  <a:pt x="62677" y="1395810"/>
                </a:lnTo>
                <a:lnTo>
                  <a:pt x="64264" y="1369616"/>
                </a:lnTo>
                <a:lnTo>
                  <a:pt x="67041" y="1343026"/>
                </a:lnTo>
                <a:lnTo>
                  <a:pt x="69818" y="1316435"/>
                </a:lnTo>
                <a:lnTo>
                  <a:pt x="73388" y="1290241"/>
                </a:lnTo>
                <a:lnTo>
                  <a:pt x="77355" y="1263651"/>
                </a:lnTo>
                <a:lnTo>
                  <a:pt x="81718" y="1237457"/>
                </a:lnTo>
                <a:lnTo>
                  <a:pt x="86479" y="1211263"/>
                </a:lnTo>
                <a:lnTo>
                  <a:pt x="92032" y="1185070"/>
                </a:lnTo>
                <a:lnTo>
                  <a:pt x="97983" y="1158876"/>
                </a:lnTo>
                <a:lnTo>
                  <a:pt x="103933" y="1133079"/>
                </a:lnTo>
                <a:lnTo>
                  <a:pt x="111073" y="1107282"/>
                </a:lnTo>
                <a:lnTo>
                  <a:pt x="117817" y="1081485"/>
                </a:lnTo>
                <a:lnTo>
                  <a:pt x="0" y="1047354"/>
                </a:lnTo>
                <a:lnTo>
                  <a:pt x="17454" y="1012429"/>
                </a:lnTo>
                <a:lnTo>
                  <a:pt x="36099" y="977901"/>
                </a:lnTo>
                <a:lnTo>
                  <a:pt x="55140" y="943769"/>
                </a:lnTo>
                <a:lnTo>
                  <a:pt x="74578" y="910035"/>
                </a:lnTo>
                <a:lnTo>
                  <a:pt x="95206" y="877888"/>
                </a:lnTo>
                <a:lnTo>
                  <a:pt x="116627" y="845344"/>
                </a:lnTo>
                <a:lnTo>
                  <a:pt x="138842" y="813991"/>
                </a:lnTo>
                <a:lnTo>
                  <a:pt x="161453" y="783432"/>
                </a:lnTo>
                <a:lnTo>
                  <a:pt x="184858" y="753269"/>
                </a:lnTo>
                <a:lnTo>
                  <a:pt x="208659" y="724298"/>
                </a:lnTo>
                <a:lnTo>
                  <a:pt x="233254" y="695723"/>
                </a:lnTo>
                <a:lnTo>
                  <a:pt x="258642" y="667941"/>
                </a:lnTo>
                <a:lnTo>
                  <a:pt x="284030" y="640954"/>
                </a:lnTo>
                <a:lnTo>
                  <a:pt x="310212" y="614760"/>
                </a:lnTo>
                <a:lnTo>
                  <a:pt x="337584" y="588963"/>
                </a:lnTo>
                <a:lnTo>
                  <a:pt x="364559" y="563960"/>
                </a:lnTo>
                <a:lnTo>
                  <a:pt x="392327" y="539751"/>
                </a:lnTo>
                <a:lnTo>
                  <a:pt x="420889" y="516732"/>
                </a:lnTo>
                <a:lnTo>
                  <a:pt x="449054" y="494507"/>
                </a:lnTo>
                <a:lnTo>
                  <a:pt x="478409" y="472679"/>
                </a:lnTo>
                <a:lnTo>
                  <a:pt x="508161" y="452041"/>
                </a:lnTo>
                <a:lnTo>
                  <a:pt x="537912" y="432197"/>
                </a:lnTo>
                <a:lnTo>
                  <a:pt x="567664" y="412751"/>
                </a:lnTo>
                <a:lnTo>
                  <a:pt x="598209" y="394494"/>
                </a:lnTo>
                <a:lnTo>
                  <a:pt x="629548" y="377032"/>
                </a:lnTo>
                <a:lnTo>
                  <a:pt x="660490" y="359966"/>
                </a:lnTo>
                <a:lnTo>
                  <a:pt x="691828" y="344488"/>
                </a:lnTo>
                <a:lnTo>
                  <a:pt x="723564" y="329407"/>
                </a:lnTo>
                <a:lnTo>
                  <a:pt x="755695" y="315119"/>
                </a:lnTo>
                <a:lnTo>
                  <a:pt x="787827" y="302022"/>
                </a:lnTo>
                <a:lnTo>
                  <a:pt x="819563" y="289322"/>
                </a:lnTo>
                <a:lnTo>
                  <a:pt x="852488" y="277813"/>
                </a:lnTo>
                <a:close/>
                <a:moveTo>
                  <a:pt x="1541357" y="0"/>
                </a:moveTo>
                <a:lnTo>
                  <a:pt x="1567964" y="0"/>
                </a:lnTo>
                <a:lnTo>
                  <a:pt x="1594571" y="0"/>
                </a:lnTo>
                <a:lnTo>
                  <a:pt x="1621178" y="794"/>
                </a:lnTo>
                <a:lnTo>
                  <a:pt x="1647785" y="2780"/>
                </a:lnTo>
                <a:lnTo>
                  <a:pt x="1674392" y="4368"/>
                </a:lnTo>
                <a:lnTo>
                  <a:pt x="1700999" y="6751"/>
                </a:lnTo>
                <a:lnTo>
                  <a:pt x="1727209" y="9133"/>
                </a:lnTo>
                <a:lnTo>
                  <a:pt x="1753816" y="12707"/>
                </a:lnTo>
                <a:lnTo>
                  <a:pt x="1780423" y="16281"/>
                </a:lnTo>
                <a:lnTo>
                  <a:pt x="1806633" y="20251"/>
                </a:lnTo>
                <a:lnTo>
                  <a:pt x="1833240" y="25016"/>
                </a:lnTo>
                <a:lnTo>
                  <a:pt x="1859450" y="30179"/>
                </a:lnTo>
                <a:lnTo>
                  <a:pt x="1885660" y="35341"/>
                </a:lnTo>
                <a:lnTo>
                  <a:pt x="1911076" y="41694"/>
                </a:lnTo>
                <a:lnTo>
                  <a:pt x="1937286" y="48047"/>
                </a:lnTo>
                <a:lnTo>
                  <a:pt x="1963099" y="55195"/>
                </a:lnTo>
                <a:lnTo>
                  <a:pt x="1988911" y="62343"/>
                </a:lnTo>
                <a:lnTo>
                  <a:pt x="2014327" y="70284"/>
                </a:lnTo>
                <a:lnTo>
                  <a:pt x="2039743" y="78623"/>
                </a:lnTo>
                <a:lnTo>
                  <a:pt x="2065159" y="87359"/>
                </a:lnTo>
                <a:lnTo>
                  <a:pt x="2089780" y="96492"/>
                </a:lnTo>
                <a:lnTo>
                  <a:pt x="2114799" y="106419"/>
                </a:lnTo>
                <a:lnTo>
                  <a:pt x="2139420" y="116743"/>
                </a:lnTo>
                <a:lnTo>
                  <a:pt x="2164041" y="127067"/>
                </a:lnTo>
                <a:lnTo>
                  <a:pt x="2188266" y="138186"/>
                </a:lnTo>
                <a:lnTo>
                  <a:pt x="2212093" y="149304"/>
                </a:lnTo>
                <a:lnTo>
                  <a:pt x="2236317" y="161614"/>
                </a:lnTo>
                <a:lnTo>
                  <a:pt x="2259747" y="173923"/>
                </a:lnTo>
                <a:lnTo>
                  <a:pt x="2283575" y="186630"/>
                </a:lnTo>
                <a:lnTo>
                  <a:pt x="2306608" y="199734"/>
                </a:lnTo>
                <a:lnTo>
                  <a:pt x="2329641" y="213235"/>
                </a:lnTo>
                <a:lnTo>
                  <a:pt x="2352277" y="227133"/>
                </a:lnTo>
                <a:lnTo>
                  <a:pt x="2375309" y="241428"/>
                </a:lnTo>
                <a:lnTo>
                  <a:pt x="2397548" y="256120"/>
                </a:lnTo>
                <a:lnTo>
                  <a:pt x="2419390" y="271209"/>
                </a:lnTo>
                <a:lnTo>
                  <a:pt x="2441231" y="286696"/>
                </a:lnTo>
                <a:lnTo>
                  <a:pt x="2462676" y="302579"/>
                </a:lnTo>
                <a:lnTo>
                  <a:pt x="2483723" y="318860"/>
                </a:lnTo>
                <a:lnTo>
                  <a:pt x="2504374" y="335537"/>
                </a:lnTo>
                <a:lnTo>
                  <a:pt x="2525024" y="352612"/>
                </a:lnTo>
                <a:lnTo>
                  <a:pt x="2545277" y="370084"/>
                </a:lnTo>
                <a:lnTo>
                  <a:pt x="2565133" y="387555"/>
                </a:lnTo>
                <a:lnTo>
                  <a:pt x="2584989" y="405821"/>
                </a:lnTo>
                <a:lnTo>
                  <a:pt x="2604051" y="424087"/>
                </a:lnTo>
                <a:lnTo>
                  <a:pt x="2622715" y="442750"/>
                </a:lnTo>
                <a:lnTo>
                  <a:pt x="2641777" y="462207"/>
                </a:lnTo>
                <a:lnTo>
                  <a:pt x="2730335" y="376834"/>
                </a:lnTo>
                <a:lnTo>
                  <a:pt x="2752177" y="409792"/>
                </a:lnTo>
                <a:lnTo>
                  <a:pt x="2772827" y="442353"/>
                </a:lnTo>
                <a:lnTo>
                  <a:pt x="2792683" y="476105"/>
                </a:lnTo>
                <a:lnTo>
                  <a:pt x="2811745" y="510255"/>
                </a:lnTo>
                <a:lnTo>
                  <a:pt x="2829615" y="544404"/>
                </a:lnTo>
                <a:lnTo>
                  <a:pt x="2847089" y="578950"/>
                </a:lnTo>
                <a:lnTo>
                  <a:pt x="2862973" y="613100"/>
                </a:lnTo>
                <a:lnTo>
                  <a:pt x="2878461" y="648043"/>
                </a:lnTo>
                <a:lnTo>
                  <a:pt x="2892360" y="683781"/>
                </a:lnTo>
                <a:lnTo>
                  <a:pt x="2905862" y="719121"/>
                </a:lnTo>
                <a:lnTo>
                  <a:pt x="2918570" y="754462"/>
                </a:lnTo>
                <a:lnTo>
                  <a:pt x="2930087" y="790200"/>
                </a:lnTo>
                <a:lnTo>
                  <a:pt x="2940809" y="825937"/>
                </a:lnTo>
                <a:lnTo>
                  <a:pt x="2950340" y="861675"/>
                </a:lnTo>
                <a:lnTo>
                  <a:pt x="2959077" y="898207"/>
                </a:lnTo>
                <a:lnTo>
                  <a:pt x="2967019" y="934342"/>
                </a:lnTo>
                <a:lnTo>
                  <a:pt x="2974167" y="970079"/>
                </a:lnTo>
                <a:lnTo>
                  <a:pt x="2980124" y="1006214"/>
                </a:lnTo>
                <a:lnTo>
                  <a:pt x="2985286" y="1042746"/>
                </a:lnTo>
                <a:lnTo>
                  <a:pt x="2989258" y="1078484"/>
                </a:lnTo>
                <a:lnTo>
                  <a:pt x="2992832" y="1114618"/>
                </a:lnTo>
                <a:lnTo>
                  <a:pt x="2995214" y="1150356"/>
                </a:lnTo>
                <a:lnTo>
                  <a:pt x="2996406" y="1186491"/>
                </a:lnTo>
                <a:lnTo>
                  <a:pt x="2997200" y="1222228"/>
                </a:lnTo>
                <a:lnTo>
                  <a:pt x="2996803" y="1257569"/>
                </a:lnTo>
                <a:lnTo>
                  <a:pt x="2995611" y="1292910"/>
                </a:lnTo>
                <a:lnTo>
                  <a:pt x="2993626" y="1327853"/>
                </a:lnTo>
                <a:lnTo>
                  <a:pt x="2990846" y="1362797"/>
                </a:lnTo>
                <a:lnTo>
                  <a:pt x="2986875" y="1397740"/>
                </a:lnTo>
                <a:lnTo>
                  <a:pt x="2982507" y="1432286"/>
                </a:lnTo>
                <a:lnTo>
                  <a:pt x="2977344" y="1466436"/>
                </a:lnTo>
                <a:lnTo>
                  <a:pt x="2970593" y="1500188"/>
                </a:lnTo>
                <a:lnTo>
                  <a:pt x="2963445" y="1466833"/>
                </a:lnTo>
                <a:lnTo>
                  <a:pt x="2956297" y="1433478"/>
                </a:lnTo>
                <a:lnTo>
                  <a:pt x="2947560" y="1400123"/>
                </a:lnTo>
                <a:lnTo>
                  <a:pt x="2938426" y="1367959"/>
                </a:lnTo>
                <a:lnTo>
                  <a:pt x="2928101" y="1335795"/>
                </a:lnTo>
                <a:lnTo>
                  <a:pt x="2917379" y="1304425"/>
                </a:lnTo>
                <a:lnTo>
                  <a:pt x="2905465" y="1272658"/>
                </a:lnTo>
                <a:lnTo>
                  <a:pt x="2893155" y="1241686"/>
                </a:lnTo>
                <a:lnTo>
                  <a:pt x="2880447" y="1211507"/>
                </a:lnTo>
                <a:lnTo>
                  <a:pt x="2866547" y="1181329"/>
                </a:lnTo>
                <a:lnTo>
                  <a:pt x="2852648" y="1152341"/>
                </a:lnTo>
                <a:lnTo>
                  <a:pt x="2837558" y="1123354"/>
                </a:lnTo>
                <a:lnTo>
                  <a:pt x="2822070" y="1095161"/>
                </a:lnTo>
                <a:lnTo>
                  <a:pt x="2805391" y="1066968"/>
                </a:lnTo>
                <a:lnTo>
                  <a:pt x="2788712" y="1039569"/>
                </a:lnTo>
                <a:lnTo>
                  <a:pt x="2771239" y="1012965"/>
                </a:lnTo>
                <a:lnTo>
                  <a:pt x="2752971" y="986757"/>
                </a:lnTo>
                <a:lnTo>
                  <a:pt x="2734703" y="960946"/>
                </a:lnTo>
                <a:lnTo>
                  <a:pt x="2715642" y="935930"/>
                </a:lnTo>
                <a:lnTo>
                  <a:pt x="2695786" y="911708"/>
                </a:lnTo>
                <a:lnTo>
                  <a:pt x="2675930" y="887883"/>
                </a:lnTo>
                <a:lnTo>
                  <a:pt x="2654882" y="864852"/>
                </a:lnTo>
                <a:lnTo>
                  <a:pt x="2633835" y="842218"/>
                </a:lnTo>
                <a:lnTo>
                  <a:pt x="2611993" y="820378"/>
                </a:lnTo>
                <a:lnTo>
                  <a:pt x="2590152" y="798936"/>
                </a:lnTo>
                <a:lnTo>
                  <a:pt x="2567913" y="778287"/>
                </a:lnTo>
                <a:lnTo>
                  <a:pt x="2544880" y="758830"/>
                </a:lnTo>
                <a:lnTo>
                  <a:pt x="2521450" y="739373"/>
                </a:lnTo>
                <a:lnTo>
                  <a:pt x="2498020" y="720710"/>
                </a:lnTo>
                <a:lnTo>
                  <a:pt x="2474193" y="702841"/>
                </a:lnTo>
                <a:lnTo>
                  <a:pt x="2449968" y="685766"/>
                </a:lnTo>
                <a:lnTo>
                  <a:pt x="2425347" y="669089"/>
                </a:lnTo>
                <a:lnTo>
                  <a:pt x="2514699" y="584113"/>
                </a:lnTo>
                <a:lnTo>
                  <a:pt x="2498020" y="567038"/>
                </a:lnTo>
                <a:lnTo>
                  <a:pt x="2481341" y="550360"/>
                </a:lnTo>
                <a:lnTo>
                  <a:pt x="2464265" y="534080"/>
                </a:lnTo>
                <a:lnTo>
                  <a:pt x="2446791" y="518196"/>
                </a:lnTo>
                <a:lnTo>
                  <a:pt x="2429318" y="502313"/>
                </a:lnTo>
                <a:lnTo>
                  <a:pt x="2411447" y="487224"/>
                </a:lnTo>
                <a:lnTo>
                  <a:pt x="2393180" y="472134"/>
                </a:lnTo>
                <a:lnTo>
                  <a:pt x="2374912" y="457442"/>
                </a:lnTo>
                <a:lnTo>
                  <a:pt x="2356248" y="442750"/>
                </a:lnTo>
                <a:lnTo>
                  <a:pt x="2337186" y="428852"/>
                </a:lnTo>
                <a:lnTo>
                  <a:pt x="2318124" y="415351"/>
                </a:lnTo>
                <a:lnTo>
                  <a:pt x="2298665" y="401850"/>
                </a:lnTo>
                <a:lnTo>
                  <a:pt x="2279206" y="389144"/>
                </a:lnTo>
                <a:lnTo>
                  <a:pt x="2258953" y="376437"/>
                </a:lnTo>
                <a:lnTo>
                  <a:pt x="2238700" y="363730"/>
                </a:lnTo>
                <a:lnTo>
                  <a:pt x="2218844" y="352215"/>
                </a:lnTo>
                <a:lnTo>
                  <a:pt x="2198194" y="340699"/>
                </a:lnTo>
                <a:lnTo>
                  <a:pt x="2177544" y="329184"/>
                </a:lnTo>
                <a:lnTo>
                  <a:pt x="2156893" y="318462"/>
                </a:lnTo>
                <a:lnTo>
                  <a:pt x="2135449" y="308138"/>
                </a:lnTo>
                <a:lnTo>
                  <a:pt x="2114401" y="297814"/>
                </a:lnTo>
                <a:lnTo>
                  <a:pt x="2092957" y="288284"/>
                </a:lnTo>
                <a:lnTo>
                  <a:pt x="2071115" y="278754"/>
                </a:lnTo>
                <a:lnTo>
                  <a:pt x="2049274" y="270018"/>
                </a:lnTo>
                <a:lnTo>
                  <a:pt x="2027432" y="261282"/>
                </a:lnTo>
                <a:lnTo>
                  <a:pt x="2005591" y="253341"/>
                </a:lnTo>
                <a:lnTo>
                  <a:pt x="1983352" y="245399"/>
                </a:lnTo>
                <a:lnTo>
                  <a:pt x="1961113" y="238251"/>
                </a:lnTo>
                <a:lnTo>
                  <a:pt x="1938477" y="231104"/>
                </a:lnTo>
                <a:lnTo>
                  <a:pt x="1915444" y="224353"/>
                </a:lnTo>
                <a:lnTo>
                  <a:pt x="1892808" y="218397"/>
                </a:lnTo>
                <a:lnTo>
                  <a:pt x="1870173" y="212838"/>
                </a:lnTo>
                <a:lnTo>
                  <a:pt x="1847139" y="207676"/>
                </a:lnTo>
                <a:lnTo>
                  <a:pt x="1824107" y="202514"/>
                </a:lnTo>
                <a:lnTo>
                  <a:pt x="1801074" y="197749"/>
                </a:lnTo>
                <a:lnTo>
                  <a:pt x="1778041" y="193778"/>
                </a:lnTo>
                <a:lnTo>
                  <a:pt x="1754213" y="190601"/>
                </a:lnTo>
                <a:lnTo>
                  <a:pt x="1731180" y="187027"/>
                </a:lnTo>
                <a:lnTo>
                  <a:pt x="1707750" y="184248"/>
                </a:lnTo>
                <a:lnTo>
                  <a:pt x="1684320" y="181865"/>
                </a:lnTo>
                <a:lnTo>
                  <a:pt x="1660890" y="179483"/>
                </a:lnTo>
                <a:lnTo>
                  <a:pt x="1637460" y="178291"/>
                </a:lnTo>
                <a:lnTo>
                  <a:pt x="1613633" y="177100"/>
                </a:lnTo>
                <a:lnTo>
                  <a:pt x="1590203" y="175909"/>
                </a:lnTo>
                <a:lnTo>
                  <a:pt x="1566375" y="175909"/>
                </a:lnTo>
                <a:lnTo>
                  <a:pt x="1542945" y="175909"/>
                </a:lnTo>
                <a:lnTo>
                  <a:pt x="1519515" y="176306"/>
                </a:lnTo>
                <a:lnTo>
                  <a:pt x="1495688" y="177497"/>
                </a:lnTo>
                <a:lnTo>
                  <a:pt x="1472655" y="178689"/>
                </a:lnTo>
                <a:lnTo>
                  <a:pt x="1449225" y="180277"/>
                </a:lnTo>
                <a:lnTo>
                  <a:pt x="1425398" y="182659"/>
                </a:lnTo>
                <a:lnTo>
                  <a:pt x="1401968" y="184645"/>
                </a:lnTo>
                <a:lnTo>
                  <a:pt x="1378537" y="187821"/>
                </a:lnTo>
                <a:lnTo>
                  <a:pt x="1355107" y="191395"/>
                </a:lnTo>
                <a:lnTo>
                  <a:pt x="1332074" y="194969"/>
                </a:lnTo>
                <a:lnTo>
                  <a:pt x="1308644" y="199337"/>
                </a:lnTo>
                <a:lnTo>
                  <a:pt x="1285611" y="204102"/>
                </a:lnTo>
                <a:lnTo>
                  <a:pt x="1262975" y="208867"/>
                </a:lnTo>
                <a:lnTo>
                  <a:pt x="1239943" y="214029"/>
                </a:lnTo>
                <a:lnTo>
                  <a:pt x="1216910" y="219985"/>
                </a:lnTo>
                <a:lnTo>
                  <a:pt x="1194274" y="226339"/>
                </a:lnTo>
                <a:lnTo>
                  <a:pt x="1171638" y="232692"/>
                </a:lnTo>
                <a:lnTo>
                  <a:pt x="1149399" y="240237"/>
                </a:lnTo>
                <a:lnTo>
                  <a:pt x="1127160" y="247781"/>
                </a:lnTo>
                <a:lnTo>
                  <a:pt x="1069975" y="81403"/>
                </a:lnTo>
                <a:lnTo>
                  <a:pt x="1094994" y="72667"/>
                </a:lnTo>
                <a:lnTo>
                  <a:pt x="1120409" y="64725"/>
                </a:lnTo>
                <a:lnTo>
                  <a:pt x="1146222" y="56783"/>
                </a:lnTo>
                <a:lnTo>
                  <a:pt x="1172035" y="49636"/>
                </a:lnTo>
                <a:lnTo>
                  <a:pt x="1197848" y="43282"/>
                </a:lnTo>
                <a:lnTo>
                  <a:pt x="1223661" y="37326"/>
                </a:lnTo>
                <a:lnTo>
                  <a:pt x="1249871" y="31370"/>
                </a:lnTo>
                <a:lnTo>
                  <a:pt x="1276080" y="26208"/>
                </a:lnTo>
                <a:lnTo>
                  <a:pt x="1302290" y="21443"/>
                </a:lnTo>
                <a:lnTo>
                  <a:pt x="1328500" y="17075"/>
                </a:lnTo>
                <a:lnTo>
                  <a:pt x="1355107" y="13501"/>
                </a:lnTo>
                <a:lnTo>
                  <a:pt x="1381317" y="9927"/>
                </a:lnTo>
                <a:lnTo>
                  <a:pt x="1407924" y="7545"/>
                </a:lnTo>
                <a:lnTo>
                  <a:pt x="1434531" y="4765"/>
                </a:lnTo>
                <a:lnTo>
                  <a:pt x="1461139" y="3177"/>
                </a:lnTo>
                <a:lnTo>
                  <a:pt x="1487746" y="1191"/>
                </a:lnTo>
                <a:lnTo>
                  <a:pt x="1514750" y="397"/>
                </a:lnTo>
                <a:lnTo>
                  <a:pt x="15413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61" y="1976033"/>
            <a:ext cx="1057942" cy="128235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1" y="5275728"/>
            <a:ext cx="1129007" cy="119134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62397" y="371055"/>
            <a:ext cx="2050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智慧城市建设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47" y="2074095"/>
            <a:ext cx="1153743" cy="11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0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4.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6" y="805544"/>
            <a:ext cx="2895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Effective Administration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04" y="387624"/>
            <a:ext cx="2993395" cy="646232"/>
          </a:xfrm>
          <a:prstGeom prst="rect">
            <a:avLst/>
          </a:prstGeom>
        </p:spPr>
      </p:pic>
      <p:sp>
        <p:nvSpPr>
          <p:cNvPr id="17" name="TextBox 70"/>
          <p:cNvSpPr txBox="1"/>
          <p:nvPr/>
        </p:nvSpPr>
        <p:spPr>
          <a:xfrm>
            <a:off x="358261" y="1451776"/>
            <a:ext cx="3566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应用示例：智慧旅游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人流热点监控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80406" y="3018457"/>
            <a:ext cx="1790180" cy="1524635"/>
            <a:chOff x="3785347" y="2342942"/>
            <a:chExt cx="1905000" cy="16224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416" y="2455548"/>
              <a:ext cx="1682667" cy="1095159"/>
            </a:xfrm>
            <a:prstGeom prst="rect">
              <a:avLst/>
            </a:prstGeom>
          </p:spPr>
        </p:pic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3785347" y="2342942"/>
              <a:ext cx="1905000" cy="1622425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9" name="文本框 43"/>
          <p:cNvSpPr txBox="1"/>
          <p:nvPr/>
        </p:nvSpPr>
        <p:spPr>
          <a:xfrm>
            <a:off x="569958" y="4695223"/>
            <a:ext cx="250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景区人流量风险预警系统</a:t>
            </a:r>
          </a:p>
        </p:txBody>
      </p:sp>
      <p:sp>
        <p:nvSpPr>
          <p:cNvPr id="20" name="右箭头 19"/>
          <p:cNvSpPr/>
          <p:nvPr/>
        </p:nvSpPr>
        <p:spPr>
          <a:xfrm>
            <a:off x="3713803" y="3604732"/>
            <a:ext cx="666876" cy="381072"/>
          </a:xfrm>
          <a:prstGeom prst="rightArrow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1" descr="C:\Users\唧唧伊\AppData\Roaming\Tencent\Users\337847670\QQ\WinTemp\RichOle\7](8@X@MZA41]}DW216@UQ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2823" y="2937856"/>
            <a:ext cx="1685056" cy="1409945"/>
          </a:xfrm>
          <a:prstGeom prst="rect">
            <a:avLst/>
          </a:prstGeom>
          <a:noFill/>
        </p:spPr>
      </p:pic>
      <p:sp>
        <p:nvSpPr>
          <p:cNvPr id="22" name="文本框 43"/>
          <p:cNvSpPr txBox="1"/>
          <p:nvPr/>
        </p:nvSpPr>
        <p:spPr>
          <a:xfrm>
            <a:off x="4891668" y="4695223"/>
            <a:ext cx="24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对人流密集地区发布预警</a:t>
            </a:r>
          </a:p>
        </p:txBody>
      </p:sp>
      <p:sp>
        <p:nvSpPr>
          <p:cNvPr id="23" name="右箭头 22"/>
          <p:cNvSpPr/>
          <p:nvPr/>
        </p:nvSpPr>
        <p:spPr>
          <a:xfrm>
            <a:off x="7905596" y="3604732"/>
            <a:ext cx="666876" cy="381072"/>
          </a:xfrm>
          <a:prstGeom prst="rightArrow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9534412" y="2794954"/>
            <a:ext cx="952680" cy="1619556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8477204" y="4695223"/>
            <a:ext cx="306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用户通过网上平台获取预警信息</a:t>
            </a:r>
          </a:p>
        </p:txBody>
      </p:sp>
    </p:spTree>
    <p:extLst>
      <p:ext uri="{BB962C8B-B14F-4D97-AF65-F5344CB8AC3E}">
        <p14:creationId xmlns:p14="http://schemas.microsoft.com/office/powerpoint/2010/main" val="297075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100"/>
            <a:ext cx="3035300" cy="3035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375400"/>
            <a:ext cx="3035300" cy="482600"/>
          </a:xfrm>
          <a:prstGeom prst="rect">
            <a:avLst/>
          </a:prstGeom>
          <a:solidFill>
            <a:srgbClr val="81C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35300" y="6375400"/>
            <a:ext cx="1498600" cy="482600"/>
          </a:xfrm>
          <a:prstGeom prst="rect">
            <a:avLst/>
          </a:prstGeom>
          <a:solidFill>
            <a:srgbClr val="819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33900" y="6375400"/>
            <a:ext cx="3556000" cy="482600"/>
          </a:xfrm>
          <a:prstGeom prst="rect">
            <a:avLst/>
          </a:prstGeom>
          <a:solidFill>
            <a:srgbClr val="D9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89900" y="6375400"/>
            <a:ext cx="4102100" cy="482600"/>
          </a:xfrm>
          <a:prstGeom prst="rect">
            <a:avLst/>
          </a:prstGeom>
          <a:solidFill>
            <a:srgbClr val="83F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6375400"/>
            <a:ext cx="1219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90502" y="2146301"/>
            <a:ext cx="1422399" cy="1422399"/>
          </a:xfrm>
          <a:prstGeom prst="ellipse">
            <a:avLst/>
          </a:prstGeom>
          <a:solidFill>
            <a:srgbClr val="B3D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866901" y="3187699"/>
            <a:ext cx="1422399" cy="1422399"/>
          </a:xfrm>
          <a:prstGeom prst="ellipse">
            <a:avLst/>
          </a:prstGeom>
          <a:solidFill>
            <a:srgbClr val="A7949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819400" y="4857750"/>
            <a:ext cx="1422399" cy="1422399"/>
          </a:xfrm>
          <a:prstGeom prst="ellipse">
            <a:avLst/>
          </a:prstGeom>
          <a:solidFill>
            <a:srgbClr val="DBD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1701" y="565681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智慧管理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4202" y="4989553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智慧民生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34950" y="432228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智慧产业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533900" y="1225551"/>
            <a:ext cx="0" cy="5149849"/>
          </a:xfrm>
          <a:prstGeom prst="straightConnector1">
            <a:avLst/>
          </a:prstGeom>
          <a:ln>
            <a:solidFill>
              <a:srgbClr val="D9B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五边形 24"/>
          <p:cNvSpPr/>
          <p:nvPr/>
        </p:nvSpPr>
        <p:spPr>
          <a:xfrm>
            <a:off x="4543424" y="2494006"/>
            <a:ext cx="2911475" cy="469900"/>
          </a:xfrm>
          <a:prstGeom prst="homePlate">
            <a:avLst/>
          </a:prstGeom>
          <a:solidFill>
            <a:srgbClr val="F24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边形 25"/>
          <p:cNvSpPr/>
          <p:nvPr/>
        </p:nvSpPr>
        <p:spPr>
          <a:xfrm>
            <a:off x="4543424" y="3510521"/>
            <a:ext cx="2492375" cy="469900"/>
          </a:xfrm>
          <a:prstGeom prst="homePlate">
            <a:avLst/>
          </a:prstGeom>
          <a:solidFill>
            <a:srgbClr val="79D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4543424" y="4527036"/>
            <a:ext cx="3190875" cy="469900"/>
          </a:xfrm>
          <a:prstGeom prst="homePlate">
            <a:avLst/>
          </a:prstGeom>
          <a:solidFill>
            <a:srgbClr val="F2D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五边形 27"/>
          <p:cNvSpPr/>
          <p:nvPr/>
        </p:nvSpPr>
        <p:spPr>
          <a:xfrm>
            <a:off x="4543424" y="5543551"/>
            <a:ext cx="2251075" cy="4699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五边形 28"/>
          <p:cNvSpPr/>
          <p:nvPr/>
        </p:nvSpPr>
        <p:spPr>
          <a:xfrm>
            <a:off x="4543425" y="1477491"/>
            <a:ext cx="2044700" cy="469900"/>
          </a:xfrm>
          <a:prstGeom prst="homePlate">
            <a:avLst/>
          </a:prstGeom>
          <a:solidFill>
            <a:srgbClr val="F2A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30201" y="2528065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智慧城市决策系统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006600" y="371423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智慧社区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952749" y="5384283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智慧家园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876801" y="152777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智慧楼宇</a:t>
            </a:r>
          </a:p>
        </p:txBody>
      </p:sp>
      <p:sp>
        <p:nvSpPr>
          <p:cNvPr id="35" name="文本框 32"/>
          <p:cNvSpPr txBox="1"/>
          <p:nvPr/>
        </p:nvSpPr>
        <p:spPr>
          <a:xfrm>
            <a:off x="5211761" y="252806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</a:p>
        </p:txBody>
      </p:sp>
      <p:sp>
        <p:nvSpPr>
          <p:cNvPr id="36" name="文本框 32"/>
          <p:cNvSpPr txBox="1"/>
          <p:nvPr/>
        </p:nvSpPr>
        <p:spPr>
          <a:xfrm>
            <a:off x="5086349" y="356080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智慧交通</a:t>
            </a:r>
          </a:p>
        </p:txBody>
      </p:sp>
      <p:sp>
        <p:nvSpPr>
          <p:cNvPr id="37" name="文本框 32"/>
          <p:cNvSpPr txBox="1"/>
          <p:nvPr/>
        </p:nvSpPr>
        <p:spPr>
          <a:xfrm>
            <a:off x="5413375" y="4569425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手机一卡通</a:t>
            </a:r>
          </a:p>
        </p:txBody>
      </p:sp>
      <p:sp>
        <p:nvSpPr>
          <p:cNvPr id="38" name="文本框 32"/>
          <p:cNvSpPr txBox="1"/>
          <p:nvPr/>
        </p:nvSpPr>
        <p:spPr>
          <a:xfrm>
            <a:off x="5003801" y="5599668"/>
            <a:ext cx="11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智慧酒店</a:t>
            </a: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9313797" y="43955"/>
            <a:ext cx="1073150" cy="1905000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90A398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8142353" y="1666833"/>
            <a:ext cx="587958" cy="1043712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463946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9162077" y="2609143"/>
            <a:ext cx="750093" cy="1331525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679EB8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10998408" y="2820220"/>
            <a:ext cx="1015792" cy="1803180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CCA78D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8452879" y="4623400"/>
            <a:ext cx="612663" cy="1087567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A8CEB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KSO_Shape"/>
          <p:cNvSpPr>
            <a:spLocks/>
          </p:cNvSpPr>
          <p:nvPr/>
        </p:nvSpPr>
        <p:spPr bwMode="auto">
          <a:xfrm>
            <a:off x="10139930" y="4535617"/>
            <a:ext cx="750093" cy="1331525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rgbClr val="5A5F6B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81360" y="5757647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智慧溯源</a:t>
            </a:r>
          </a:p>
        </p:txBody>
      </p:sp>
      <p:sp>
        <p:nvSpPr>
          <p:cNvPr id="50" name="文本框 33"/>
          <p:cNvSpPr txBox="1"/>
          <p:nvPr/>
        </p:nvSpPr>
        <p:spPr>
          <a:xfrm>
            <a:off x="9937126" y="5910817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智能巡检</a:t>
            </a:r>
          </a:p>
        </p:txBody>
      </p:sp>
      <p:sp>
        <p:nvSpPr>
          <p:cNvPr id="51" name="文本框 33"/>
          <p:cNvSpPr txBox="1"/>
          <p:nvPr/>
        </p:nvSpPr>
        <p:spPr>
          <a:xfrm>
            <a:off x="10984252" y="4665485"/>
            <a:ext cx="116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智慧旅游</a:t>
            </a:r>
          </a:p>
        </p:txBody>
      </p:sp>
      <p:sp>
        <p:nvSpPr>
          <p:cNvPr id="52" name="文本框 33"/>
          <p:cNvSpPr txBox="1"/>
          <p:nvPr/>
        </p:nvSpPr>
        <p:spPr>
          <a:xfrm>
            <a:off x="7921479" y="2710545"/>
            <a:ext cx="9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游戏云平台</a:t>
            </a:r>
          </a:p>
        </p:txBody>
      </p:sp>
      <p:sp>
        <p:nvSpPr>
          <p:cNvPr id="53" name="矩形 52"/>
          <p:cNvSpPr/>
          <p:nvPr/>
        </p:nvSpPr>
        <p:spPr>
          <a:xfrm>
            <a:off x="9065542" y="19684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智能综合安防</a:t>
            </a:r>
          </a:p>
        </p:txBody>
      </p:sp>
      <p:sp>
        <p:nvSpPr>
          <p:cNvPr id="54" name="矩形 53"/>
          <p:cNvSpPr/>
          <p:nvPr/>
        </p:nvSpPr>
        <p:spPr>
          <a:xfrm>
            <a:off x="8760410" y="39720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智慧呼叫中心</a:t>
            </a:r>
          </a:p>
        </p:txBody>
      </p:sp>
      <p:sp>
        <p:nvSpPr>
          <p:cNvPr id="55" name="KSO_Shape"/>
          <p:cNvSpPr>
            <a:spLocks/>
          </p:cNvSpPr>
          <p:nvPr/>
        </p:nvSpPr>
        <p:spPr bwMode="auto">
          <a:xfrm>
            <a:off x="11228616" y="918128"/>
            <a:ext cx="434850" cy="771923"/>
          </a:xfrm>
          <a:custGeom>
            <a:avLst/>
            <a:gdLst>
              <a:gd name="T0" fmla="*/ 2147483646 w 3056"/>
              <a:gd name="T1" fmla="*/ 2147483646 h 5429"/>
              <a:gd name="T2" fmla="*/ 2147483646 w 3056"/>
              <a:gd name="T3" fmla="*/ 2147483646 h 5429"/>
              <a:gd name="T4" fmla="*/ 2147483646 w 3056"/>
              <a:gd name="T5" fmla="*/ 388832290 h 5429"/>
              <a:gd name="T6" fmla="*/ 2147483646 w 3056"/>
              <a:gd name="T7" fmla="*/ 345615213 h 5429"/>
              <a:gd name="T8" fmla="*/ 2147483646 w 3056"/>
              <a:gd name="T9" fmla="*/ 2147483646 h 5429"/>
              <a:gd name="T10" fmla="*/ 2147483646 w 3056"/>
              <a:gd name="T11" fmla="*/ 2147483646 h 5429"/>
              <a:gd name="T12" fmla="*/ 2147483646 w 3056"/>
              <a:gd name="T13" fmla="*/ 2147483646 h 5429"/>
              <a:gd name="T14" fmla="*/ 2147483646 w 3056"/>
              <a:gd name="T15" fmla="*/ 2147483646 h 5429"/>
              <a:gd name="T16" fmla="*/ 2147483646 w 3056"/>
              <a:gd name="T17" fmla="*/ 2147483646 h 5429"/>
              <a:gd name="T18" fmla="*/ 2147483646 w 3056"/>
              <a:gd name="T19" fmla="*/ 2147483646 h 5429"/>
              <a:gd name="T20" fmla="*/ 475747481 w 3056"/>
              <a:gd name="T21" fmla="*/ 2147483646 h 5429"/>
              <a:gd name="T22" fmla="*/ 432463999 w 3056"/>
              <a:gd name="T23" fmla="*/ 2147483646 h 5429"/>
              <a:gd name="T24" fmla="*/ 2147483646 w 3056"/>
              <a:gd name="T25" fmla="*/ 2147483646 h 5429"/>
              <a:gd name="T26" fmla="*/ 2147483646 w 3056"/>
              <a:gd name="T27" fmla="*/ 2147483646 h 5429"/>
              <a:gd name="T28" fmla="*/ 2147483646 w 3056"/>
              <a:gd name="T29" fmla="*/ 2147483646 h 5429"/>
              <a:gd name="T30" fmla="*/ 2147483646 w 3056"/>
              <a:gd name="T31" fmla="*/ 2147483646 h 5429"/>
              <a:gd name="T32" fmla="*/ 2147483646 w 3056"/>
              <a:gd name="T33" fmla="*/ 2147483646 h 5429"/>
              <a:gd name="T34" fmla="*/ 2147483646 w 3056"/>
              <a:gd name="T35" fmla="*/ 2147483646 h 5429"/>
              <a:gd name="T36" fmla="*/ 2147483646 w 3056"/>
              <a:gd name="T37" fmla="*/ 2147483646 h 5429"/>
              <a:gd name="T38" fmla="*/ 2147483646 w 3056"/>
              <a:gd name="T39" fmla="*/ 2147483646 h 5429"/>
              <a:gd name="T40" fmla="*/ 2147483646 w 3056"/>
              <a:gd name="T41" fmla="*/ 2147483646 h 5429"/>
              <a:gd name="T42" fmla="*/ 2147483646 w 3056"/>
              <a:gd name="T43" fmla="*/ 2147483646 h 5429"/>
              <a:gd name="T44" fmla="*/ 2147483646 w 3056"/>
              <a:gd name="T45" fmla="*/ 2147483646 h 5429"/>
              <a:gd name="T46" fmla="*/ 2147483646 w 3056"/>
              <a:gd name="T47" fmla="*/ 2147483646 h 5429"/>
              <a:gd name="T48" fmla="*/ 2147483646 w 3056"/>
              <a:gd name="T49" fmla="*/ 2147483646 h 5429"/>
              <a:gd name="T50" fmla="*/ 2147483646 w 3056"/>
              <a:gd name="T51" fmla="*/ 2147483646 h 5429"/>
              <a:gd name="T52" fmla="*/ 2147483646 w 3056"/>
              <a:gd name="T53" fmla="*/ 2147483646 h 5429"/>
              <a:gd name="T54" fmla="*/ 2147483646 w 3056"/>
              <a:gd name="T55" fmla="*/ 2147483646 h 5429"/>
              <a:gd name="T56" fmla="*/ 2147483646 w 3056"/>
              <a:gd name="T57" fmla="*/ 2147483646 h 5429"/>
              <a:gd name="T58" fmla="*/ 2147483646 w 3056"/>
              <a:gd name="T59" fmla="*/ 2147483646 h 5429"/>
              <a:gd name="T60" fmla="*/ 2147483646 w 3056"/>
              <a:gd name="T61" fmla="*/ 2147483646 h 5429"/>
              <a:gd name="T62" fmla="*/ 2147483646 w 3056"/>
              <a:gd name="T63" fmla="*/ 2147483646 h 5429"/>
              <a:gd name="T64" fmla="*/ 2147483646 w 3056"/>
              <a:gd name="T65" fmla="*/ 2147483646 h 5429"/>
              <a:gd name="T66" fmla="*/ 2147483646 w 3056"/>
              <a:gd name="T67" fmla="*/ 2147483646 h 5429"/>
              <a:gd name="T68" fmla="*/ 2147483646 w 3056"/>
              <a:gd name="T69" fmla="*/ 2147483646 h 5429"/>
              <a:gd name="T70" fmla="*/ 2147483646 w 3056"/>
              <a:gd name="T71" fmla="*/ 2147483646 h 5429"/>
              <a:gd name="T72" fmla="*/ 2147483646 w 3056"/>
              <a:gd name="T73" fmla="*/ 2147483646 h 5429"/>
              <a:gd name="T74" fmla="*/ 2147483646 w 3056"/>
              <a:gd name="T75" fmla="*/ 2147483646 h 5429"/>
              <a:gd name="T76" fmla="*/ 2147483646 w 3056"/>
              <a:gd name="T77" fmla="*/ 2147483646 h 5429"/>
              <a:gd name="T78" fmla="*/ 2147483646 w 3056"/>
              <a:gd name="T79" fmla="*/ 2147483646 h 5429"/>
              <a:gd name="T80" fmla="*/ 2147483646 w 3056"/>
              <a:gd name="T81" fmla="*/ 2147483646 h 5429"/>
              <a:gd name="T82" fmla="*/ 2147483646 w 3056"/>
              <a:gd name="T83" fmla="*/ 2147483646 h 5429"/>
              <a:gd name="T84" fmla="*/ 2147483646 w 3056"/>
              <a:gd name="T85" fmla="*/ 2147483646 h 5429"/>
              <a:gd name="T86" fmla="*/ 2147483646 w 3056"/>
              <a:gd name="T87" fmla="*/ 2147483646 h 5429"/>
              <a:gd name="T88" fmla="*/ 2147483646 w 3056"/>
              <a:gd name="T89" fmla="*/ 2147483646 h 5429"/>
              <a:gd name="T90" fmla="*/ 2147483646 w 3056"/>
              <a:gd name="T91" fmla="*/ 2147483646 h 5429"/>
              <a:gd name="T92" fmla="*/ 2147483646 w 3056"/>
              <a:gd name="T93" fmla="*/ 2147483646 h 5429"/>
              <a:gd name="T94" fmla="*/ 2147483646 w 3056"/>
              <a:gd name="T95" fmla="*/ 2147483646 h 5429"/>
              <a:gd name="T96" fmla="*/ 2147483646 w 3056"/>
              <a:gd name="T97" fmla="*/ 2147483646 h 5429"/>
              <a:gd name="T98" fmla="*/ 2147483646 w 3056"/>
              <a:gd name="T99" fmla="*/ 2147483646 h 5429"/>
              <a:gd name="T100" fmla="*/ 2147483646 w 3056"/>
              <a:gd name="T101" fmla="*/ 2147483646 h 5429"/>
              <a:gd name="T102" fmla="*/ 2147483646 w 3056"/>
              <a:gd name="T103" fmla="*/ 2147483646 h 5429"/>
              <a:gd name="T104" fmla="*/ 2147483646 w 3056"/>
              <a:gd name="T105" fmla="*/ 2147483646 h 5429"/>
              <a:gd name="T106" fmla="*/ 2147483646 w 3056"/>
              <a:gd name="T107" fmla="*/ 2147483646 h 5429"/>
              <a:gd name="T108" fmla="*/ 2147483646 w 3056"/>
              <a:gd name="T109" fmla="*/ 2147483646 h 5429"/>
              <a:gd name="T110" fmla="*/ 2147483646 w 3056"/>
              <a:gd name="T111" fmla="*/ 2147483646 h 5429"/>
              <a:gd name="T112" fmla="*/ 2147483646 w 3056"/>
              <a:gd name="T113" fmla="*/ 2147483646 h 5429"/>
              <a:gd name="T114" fmla="*/ 2147483646 w 3056"/>
              <a:gd name="T115" fmla="*/ 2147483646 h 5429"/>
              <a:gd name="T116" fmla="*/ 2147483646 w 3056"/>
              <a:gd name="T117" fmla="*/ 2147483646 h 5429"/>
              <a:gd name="T118" fmla="*/ 2147483646 w 3056"/>
              <a:gd name="T119" fmla="*/ 2147483646 h 5429"/>
              <a:gd name="T120" fmla="*/ 2147483646 w 3056"/>
              <a:gd name="T121" fmla="*/ 2147483646 h 54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56" h="5429">
                <a:moveTo>
                  <a:pt x="2609" y="448"/>
                </a:moveTo>
                <a:lnTo>
                  <a:pt x="2609" y="448"/>
                </a:lnTo>
                <a:lnTo>
                  <a:pt x="2575" y="415"/>
                </a:lnTo>
                <a:lnTo>
                  <a:pt x="2538" y="383"/>
                </a:lnTo>
                <a:lnTo>
                  <a:pt x="2503" y="352"/>
                </a:lnTo>
                <a:lnTo>
                  <a:pt x="2465" y="322"/>
                </a:lnTo>
                <a:lnTo>
                  <a:pt x="2426" y="293"/>
                </a:lnTo>
                <a:lnTo>
                  <a:pt x="2388" y="265"/>
                </a:lnTo>
                <a:lnTo>
                  <a:pt x="2348" y="239"/>
                </a:lnTo>
                <a:lnTo>
                  <a:pt x="2307" y="213"/>
                </a:lnTo>
                <a:lnTo>
                  <a:pt x="2266" y="190"/>
                </a:lnTo>
                <a:lnTo>
                  <a:pt x="2224" y="168"/>
                </a:lnTo>
                <a:lnTo>
                  <a:pt x="2182" y="146"/>
                </a:lnTo>
                <a:lnTo>
                  <a:pt x="2138" y="127"/>
                </a:lnTo>
                <a:lnTo>
                  <a:pt x="2095" y="108"/>
                </a:lnTo>
                <a:lnTo>
                  <a:pt x="2049" y="91"/>
                </a:lnTo>
                <a:lnTo>
                  <a:pt x="2005" y="75"/>
                </a:lnTo>
                <a:lnTo>
                  <a:pt x="1960" y="61"/>
                </a:lnTo>
                <a:lnTo>
                  <a:pt x="1907" y="46"/>
                </a:lnTo>
                <a:lnTo>
                  <a:pt x="1853" y="34"/>
                </a:lnTo>
                <a:lnTo>
                  <a:pt x="1800" y="24"/>
                </a:lnTo>
                <a:lnTo>
                  <a:pt x="1746" y="15"/>
                </a:lnTo>
                <a:lnTo>
                  <a:pt x="1692" y="9"/>
                </a:lnTo>
                <a:lnTo>
                  <a:pt x="1638" y="3"/>
                </a:lnTo>
                <a:lnTo>
                  <a:pt x="1582" y="1"/>
                </a:lnTo>
                <a:lnTo>
                  <a:pt x="1527" y="0"/>
                </a:lnTo>
                <a:lnTo>
                  <a:pt x="1490" y="0"/>
                </a:lnTo>
                <a:lnTo>
                  <a:pt x="1451" y="2"/>
                </a:lnTo>
                <a:lnTo>
                  <a:pt x="1413" y="4"/>
                </a:lnTo>
                <a:lnTo>
                  <a:pt x="1376" y="8"/>
                </a:lnTo>
                <a:lnTo>
                  <a:pt x="1338" y="11"/>
                </a:lnTo>
                <a:lnTo>
                  <a:pt x="1302" y="17"/>
                </a:lnTo>
                <a:lnTo>
                  <a:pt x="1264" y="22"/>
                </a:lnTo>
                <a:lnTo>
                  <a:pt x="1227" y="29"/>
                </a:lnTo>
                <a:lnTo>
                  <a:pt x="1191" y="36"/>
                </a:lnTo>
                <a:lnTo>
                  <a:pt x="1154" y="45"/>
                </a:lnTo>
                <a:lnTo>
                  <a:pt x="1118" y="55"/>
                </a:lnTo>
                <a:lnTo>
                  <a:pt x="1083" y="65"/>
                </a:lnTo>
                <a:lnTo>
                  <a:pt x="1047" y="76"/>
                </a:lnTo>
                <a:lnTo>
                  <a:pt x="1012" y="88"/>
                </a:lnTo>
                <a:lnTo>
                  <a:pt x="977" y="102"/>
                </a:lnTo>
                <a:lnTo>
                  <a:pt x="942" y="115"/>
                </a:lnTo>
                <a:lnTo>
                  <a:pt x="909" y="130"/>
                </a:lnTo>
                <a:lnTo>
                  <a:pt x="875" y="146"/>
                </a:lnTo>
                <a:lnTo>
                  <a:pt x="841" y="161"/>
                </a:lnTo>
                <a:lnTo>
                  <a:pt x="808" y="179"/>
                </a:lnTo>
                <a:lnTo>
                  <a:pt x="775" y="197"/>
                </a:lnTo>
                <a:lnTo>
                  <a:pt x="743" y="216"/>
                </a:lnTo>
                <a:lnTo>
                  <a:pt x="712" y="235"/>
                </a:lnTo>
                <a:lnTo>
                  <a:pt x="680" y="255"/>
                </a:lnTo>
                <a:lnTo>
                  <a:pt x="649" y="277"/>
                </a:lnTo>
                <a:lnTo>
                  <a:pt x="619" y="300"/>
                </a:lnTo>
                <a:lnTo>
                  <a:pt x="589" y="322"/>
                </a:lnTo>
                <a:lnTo>
                  <a:pt x="559" y="345"/>
                </a:lnTo>
                <a:lnTo>
                  <a:pt x="531" y="370"/>
                </a:lnTo>
                <a:lnTo>
                  <a:pt x="502" y="395"/>
                </a:lnTo>
                <a:lnTo>
                  <a:pt x="474" y="421"/>
                </a:lnTo>
                <a:lnTo>
                  <a:pt x="447" y="448"/>
                </a:lnTo>
                <a:lnTo>
                  <a:pt x="420" y="475"/>
                </a:lnTo>
                <a:lnTo>
                  <a:pt x="395" y="503"/>
                </a:lnTo>
                <a:lnTo>
                  <a:pt x="369" y="531"/>
                </a:lnTo>
                <a:lnTo>
                  <a:pt x="345" y="561"/>
                </a:lnTo>
                <a:lnTo>
                  <a:pt x="322" y="589"/>
                </a:lnTo>
                <a:lnTo>
                  <a:pt x="298" y="619"/>
                </a:lnTo>
                <a:lnTo>
                  <a:pt x="276" y="650"/>
                </a:lnTo>
                <a:lnTo>
                  <a:pt x="255" y="681"/>
                </a:lnTo>
                <a:lnTo>
                  <a:pt x="235" y="712"/>
                </a:lnTo>
                <a:lnTo>
                  <a:pt x="215" y="744"/>
                </a:lnTo>
                <a:lnTo>
                  <a:pt x="197" y="776"/>
                </a:lnTo>
                <a:lnTo>
                  <a:pt x="179" y="808"/>
                </a:lnTo>
                <a:lnTo>
                  <a:pt x="161" y="841"/>
                </a:lnTo>
                <a:lnTo>
                  <a:pt x="145" y="875"/>
                </a:lnTo>
                <a:lnTo>
                  <a:pt x="129" y="909"/>
                </a:lnTo>
                <a:lnTo>
                  <a:pt x="115" y="943"/>
                </a:lnTo>
                <a:lnTo>
                  <a:pt x="101" y="977"/>
                </a:lnTo>
                <a:lnTo>
                  <a:pt x="88" y="1012"/>
                </a:lnTo>
                <a:lnTo>
                  <a:pt x="76" y="1047"/>
                </a:lnTo>
                <a:lnTo>
                  <a:pt x="65" y="1082"/>
                </a:lnTo>
                <a:lnTo>
                  <a:pt x="55" y="1118"/>
                </a:lnTo>
                <a:lnTo>
                  <a:pt x="45" y="1154"/>
                </a:lnTo>
                <a:lnTo>
                  <a:pt x="36" y="1191"/>
                </a:lnTo>
                <a:lnTo>
                  <a:pt x="28" y="1227"/>
                </a:lnTo>
                <a:lnTo>
                  <a:pt x="22" y="1264"/>
                </a:lnTo>
                <a:lnTo>
                  <a:pt x="16" y="1301"/>
                </a:lnTo>
                <a:lnTo>
                  <a:pt x="11" y="1338"/>
                </a:lnTo>
                <a:lnTo>
                  <a:pt x="7" y="1376"/>
                </a:lnTo>
                <a:lnTo>
                  <a:pt x="4" y="1413"/>
                </a:lnTo>
                <a:lnTo>
                  <a:pt x="2" y="1452"/>
                </a:lnTo>
                <a:lnTo>
                  <a:pt x="0" y="1489"/>
                </a:lnTo>
                <a:lnTo>
                  <a:pt x="0" y="1527"/>
                </a:lnTo>
                <a:lnTo>
                  <a:pt x="6" y="1667"/>
                </a:lnTo>
                <a:lnTo>
                  <a:pt x="10" y="1707"/>
                </a:lnTo>
                <a:lnTo>
                  <a:pt x="15" y="1746"/>
                </a:lnTo>
                <a:lnTo>
                  <a:pt x="22" y="1785"/>
                </a:lnTo>
                <a:lnTo>
                  <a:pt x="28" y="1823"/>
                </a:lnTo>
                <a:lnTo>
                  <a:pt x="36" y="1862"/>
                </a:lnTo>
                <a:lnTo>
                  <a:pt x="45" y="1900"/>
                </a:lnTo>
                <a:lnTo>
                  <a:pt x="55" y="1937"/>
                </a:lnTo>
                <a:lnTo>
                  <a:pt x="66" y="1975"/>
                </a:lnTo>
                <a:lnTo>
                  <a:pt x="78" y="2012"/>
                </a:lnTo>
                <a:lnTo>
                  <a:pt x="92" y="2049"/>
                </a:lnTo>
                <a:lnTo>
                  <a:pt x="105" y="2085"/>
                </a:lnTo>
                <a:lnTo>
                  <a:pt x="119" y="2122"/>
                </a:lnTo>
                <a:lnTo>
                  <a:pt x="136" y="2157"/>
                </a:lnTo>
                <a:lnTo>
                  <a:pt x="152" y="2193"/>
                </a:lnTo>
                <a:lnTo>
                  <a:pt x="170" y="2228"/>
                </a:lnTo>
                <a:lnTo>
                  <a:pt x="189" y="2262"/>
                </a:lnTo>
                <a:lnTo>
                  <a:pt x="195" y="2277"/>
                </a:lnTo>
                <a:lnTo>
                  <a:pt x="213" y="2312"/>
                </a:lnTo>
                <a:lnTo>
                  <a:pt x="242" y="2366"/>
                </a:lnTo>
                <a:lnTo>
                  <a:pt x="278" y="2439"/>
                </a:lnTo>
                <a:lnTo>
                  <a:pt x="323" y="2528"/>
                </a:lnTo>
                <a:lnTo>
                  <a:pt x="371" y="2631"/>
                </a:lnTo>
                <a:lnTo>
                  <a:pt x="422" y="2743"/>
                </a:lnTo>
                <a:lnTo>
                  <a:pt x="450" y="2804"/>
                </a:lnTo>
                <a:lnTo>
                  <a:pt x="476" y="2867"/>
                </a:lnTo>
                <a:lnTo>
                  <a:pt x="503" y="2931"/>
                </a:lnTo>
                <a:lnTo>
                  <a:pt x="530" y="2998"/>
                </a:lnTo>
                <a:lnTo>
                  <a:pt x="556" y="3065"/>
                </a:lnTo>
                <a:lnTo>
                  <a:pt x="582" y="3134"/>
                </a:lnTo>
                <a:lnTo>
                  <a:pt x="607" y="3202"/>
                </a:lnTo>
                <a:lnTo>
                  <a:pt x="630" y="3273"/>
                </a:lnTo>
                <a:lnTo>
                  <a:pt x="653" y="3343"/>
                </a:lnTo>
                <a:lnTo>
                  <a:pt x="674" y="3413"/>
                </a:lnTo>
                <a:lnTo>
                  <a:pt x="693" y="3483"/>
                </a:lnTo>
                <a:lnTo>
                  <a:pt x="711" y="3553"/>
                </a:lnTo>
                <a:lnTo>
                  <a:pt x="726" y="3621"/>
                </a:lnTo>
                <a:lnTo>
                  <a:pt x="739" y="3690"/>
                </a:lnTo>
                <a:lnTo>
                  <a:pt x="750" y="3756"/>
                </a:lnTo>
                <a:lnTo>
                  <a:pt x="754" y="3788"/>
                </a:lnTo>
                <a:lnTo>
                  <a:pt x="757" y="3822"/>
                </a:lnTo>
                <a:lnTo>
                  <a:pt x="760" y="3854"/>
                </a:lnTo>
                <a:lnTo>
                  <a:pt x="762" y="3885"/>
                </a:lnTo>
                <a:lnTo>
                  <a:pt x="763" y="3915"/>
                </a:lnTo>
                <a:lnTo>
                  <a:pt x="764" y="3946"/>
                </a:lnTo>
                <a:lnTo>
                  <a:pt x="783" y="4137"/>
                </a:lnTo>
                <a:lnTo>
                  <a:pt x="789" y="4160"/>
                </a:lnTo>
                <a:lnTo>
                  <a:pt x="796" y="4181"/>
                </a:lnTo>
                <a:lnTo>
                  <a:pt x="804" y="4202"/>
                </a:lnTo>
                <a:lnTo>
                  <a:pt x="813" y="4220"/>
                </a:lnTo>
                <a:lnTo>
                  <a:pt x="823" y="4237"/>
                </a:lnTo>
                <a:lnTo>
                  <a:pt x="833" y="4253"/>
                </a:lnTo>
                <a:lnTo>
                  <a:pt x="844" y="4267"/>
                </a:lnTo>
                <a:lnTo>
                  <a:pt x="855" y="4280"/>
                </a:lnTo>
                <a:lnTo>
                  <a:pt x="867" y="4291"/>
                </a:lnTo>
                <a:lnTo>
                  <a:pt x="880" y="4301"/>
                </a:lnTo>
                <a:lnTo>
                  <a:pt x="895" y="4309"/>
                </a:lnTo>
                <a:lnTo>
                  <a:pt x="909" y="4316"/>
                </a:lnTo>
                <a:lnTo>
                  <a:pt x="924" y="4321"/>
                </a:lnTo>
                <a:lnTo>
                  <a:pt x="941" y="4325"/>
                </a:lnTo>
                <a:lnTo>
                  <a:pt x="959" y="4328"/>
                </a:lnTo>
                <a:lnTo>
                  <a:pt x="976" y="4328"/>
                </a:lnTo>
                <a:lnTo>
                  <a:pt x="2079" y="4328"/>
                </a:lnTo>
                <a:lnTo>
                  <a:pt x="2097" y="4328"/>
                </a:lnTo>
                <a:lnTo>
                  <a:pt x="2114" y="4325"/>
                </a:lnTo>
                <a:lnTo>
                  <a:pt x="2130" y="4321"/>
                </a:lnTo>
                <a:lnTo>
                  <a:pt x="2145" y="4316"/>
                </a:lnTo>
                <a:lnTo>
                  <a:pt x="2161" y="4309"/>
                </a:lnTo>
                <a:lnTo>
                  <a:pt x="2174" y="4301"/>
                </a:lnTo>
                <a:lnTo>
                  <a:pt x="2187" y="4291"/>
                </a:lnTo>
                <a:lnTo>
                  <a:pt x="2201" y="4280"/>
                </a:lnTo>
                <a:lnTo>
                  <a:pt x="2212" y="4267"/>
                </a:lnTo>
                <a:lnTo>
                  <a:pt x="2223" y="4253"/>
                </a:lnTo>
                <a:lnTo>
                  <a:pt x="2233" y="4237"/>
                </a:lnTo>
                <a:lnTo>
                  <a:pt x="2243" y="4220"/>
                </a:lnTo>
                <a:lnTo>
                  <a:pt x="2251" y="4202"/>
                </a:lnTo>
                <a:lnTo>
                  <a:pt x="2259" y="4181"/>
                </a:lnTo>
                <a:lnTo>
                  <a:pt x="2266" y="4160"/>
                </a:lnTo>
                <a:lnTo>
                  <a:pt x="2272" y="4137"/>
                </a:lnTo>
                <a:lnTo>
                  <a:pt x="2291" y="3946"/>
                </a:lnTo>
                <a:lnTo>
                  <a:pt x="2293" y="3915"/>
                </a:lnTo>
                <a:lnTo>
                  <a:pt x="2294" y="3885"/>
                </a:lnTo>
                <a:lnTo>
                  <a:pt x="2295" y="3854"/>
                </a:lnTo>
                <a:lnTo>
                  <a:pt x="2298" y="3822"/>
                </a:lnTo>
                <a:lnTo>
                  <a:pt x="2301" y="3788"/>
                </a:lnTo>
                <a:lnTo>
                  <a:pt x="2306" y="3756"/>
                </a:lnTo>
                <a:lnTo>
                  <a:pt x="2316" y="3690"/>
                </a:lnTo>
                <a:lnTo>
                  <a:pt x="2329" y="3621"/>
                </a:lnTo>
                <a:lnTo>
                  <a:pt x="2345" y="3553"/>
                </a:lnTo>
                <a:lnTo>
                  <a:pt x="2362" y="3483"/>
                </a:lnTo>
                <a:lnTo>
                  <a:pt x="2381" y="3413"/>
                </a:lnTo>
                <a:lnTo>
                  <a:pt x="2402" y="3343"/>
                </a:lnTo>
                <a:lnTo>
                  <a:pt x="2425" y="3273"/>
                </a:lnTo>
                <a:lnTo>
                  <a:pt x="2449" y="3202"/>
                </a:lnTo>
                <a:lnTo>
                  <a:pt x="2474" y="3134"/>
                </a:lnTo>
                <a:lnTo>
                  <a:pt x="2499" y="3065"/>
                </a:lnTo>
                <a:lnTo>
                  <a:pt x="2526" y="2998"/>
                </a:lnTo>
                <a:lnTo>
                  <a:pt x="2552" y="2931"/>
                </a:lnTo>
                <a:lnTo>
                  <a:pt x="2579" y="2867"/>
                </a:lnTo>
                <a:lnTo>
                  <a:pt x="2607" y="2804"/>
                </a:lnTo>
                <a:lnTo>
                  <a:pt x="2633" y="2743"/>
                </a:lnTo>
                <a:lnTo>
                  <a:pt x="2685" y="2631"/>
                </a:lnTo>
                <a:lnTo>
                  <a:pt x="2735" y="2528"/>
                </a:lnTo>
                <a:lnTo>
                  <a:pt x="2778" y="2439"/>
                </a:lnTo>
                <a:lnTo>
                  <a:pt x="2816" y="2366"/>
                </a:lnTo>
                <a:lnTo>
                  <a:pt x="2846" y="2312"/>
                </a:lnTo>
                <a:lnTo>
                  <a:pt x="2872" y="2262"/>
                </a:lnTo>
                <a:lnTo>
                  <a:pt x="2890" y="2228"/>
                </a:lnTo>
                <a:lnTo>
                  <a:pt x="2906" y="2193"/>
                </a:lnTo>
                <a:lnTo>
                  <a:pt x="2923" y="2157"/>
                </a:lnTo>
                <a:lnTo>
                  <a:pt x="2937" y="2122"/>
                </a:lnTo>
                <a:lnTo>
                  <a:pt x="2952" y="2085"/>
                </a:lnTo>
                <a:lnTo>
                  <a:pt x="2965" y="2049"/>
                </a:lnTo>
                <a:lnTo>
                  <a:pt x="2978" y="2012"/>
                </a:lnTo>
                <a:lnTo>
                  <a:pt x="2989" y="1975"/>
                </a:lnTo>
                <a:lnTo>
                  <a:pt x="3000" y="1937"/>
                </a:lnTo>
                <a:lnTo>
                  <a:pt x="3010" y="1900"/>
                </a:lnTo>
                <a:lnTo>
                  <a:pt x="3019" y="1862"/>
                </a:lnTo>
                <a:lnTo>
                  <a:pt x="3027" y="1823"/>
                </a:lnTo>
                <a:lnTo>
                  <a:pt x="3034" y="1785"/>
                </a:lnTo>
                <a:lnTo>
                  <a:pt x="3040" y="1746"/>
                </a:lnTo>
                <a:lnTo>
                  <a:pt x="3045" y="1707"/>
                </a:lnTo>
                <a:lnTo>
                  <a:pt x="3049" y="1667"/>
                </a:lnTo>
                <a:lnTo>
                  <a:pt x="3056" y="1527"/>
                </a:lnTo>
                <a:lnTo>
                  <a:pt x="3055" y="1489"/>
                </a:lnTo>
                <a:lnTo>
                  <a:pt x="3054" y="1452"/>
                </a:lnTo>
                <a:lnTo>
                  <a:pt x="3051" y="1413"/>
                </a:lnTo>
                <a:lnTo>
                  <a:pt x="3048" y="1376"/>
                </a:lnTo>
                <a:lnTo>
                  <a:pt x="3044" y="1338"/>
                </a:lnTo>
                <a:lnTo>
                  <a:pt x="3039" y="1301"/>
                </a:lnTo>
                <a:lnTo>
                  <a:pt x="3034" y="1264"/>
                </a:lnTo>
                <a:lnTo>
                  <a:pt x="3026" y="1227"/>
                </a:lnTo>
                <a:lnTo>
                  <a:pt x="3018" y="1191"/>
                </a:lnTo>
                <a:lnTo>
                  <a:pt x="3010" y="1154"/>
                </a:lnTo>
                <a:lnTo>
                  <a:pt x="3000" y="1118"/>
                </a:lnTo>
                <a:lnTo>
                  <a:pt x="2990" y="1082"/>
                </a:lnTo>
                <a:lnTo>
                  <a:pt x="2979" y="1047"/>
                </a:lnTo>
                <a:lnTo>
                  <a:pt x="2967" y="1012"/>
                </a:lnTo>
                <a:lnTo>
                  <a:pt x="2954" y="977"/>
                </a:lnTo>
                <a:lnTo>
                  <a:pt x="2941" y="943"/>
                </a:lnTo>
                <a:lnTo>
                  <a:pt x="2925" y="909"/>
                </a:lnTo>
                <a:lnTo>
                  <a:pt x="2910" y="875"/>
                </a:lnTo>
                <a:lnTo>
                  <a:pt x="2894" y="841"/>
                </a:lnTo>
                <a:lnTo>
                  <a:pt x="2877" y="808"/>
                </a:lnTo>
                <a:lnTo>
                  <a:pt x="2859" y="776"/>
                </a:lnTo>
                <a:lnTo>
                  <a:pt x="2840" y="744"/>
                </a:lnTo>
                <a:lnTo>
                  <a:pt x="2820" y="712"/>
                </a:lnTo>
                <a:lnTo>
                  <a:pt x="2800" y="681"/>
                </a:lnTo>
                <a:lnTo>
                  <a:pt x="2779" y="650"/>
                </a:lnTo>
                <a:lnTo>
                  <a:pt x="2757" y="619"/>
                </a:lnTo>
                <a:lnTo>
                  <a:pt x="2734" y="589"/>
                </a:lnTo>
                <a:lnTo>
                  <a:pt x="2711" y="561"/>
                </a:lnTo>
                <a:lnTo>
                  <a:pt x="2686" y="531"/>
                </a:lnTo>
                <a:lnTo>
                  <a:pt x="2661" y="503"/>
                </a:lnTo>
                <a:lnTo>
                  <a:pt x="2635" y="475"/>
                </a:lnTo>
                <a:lnTo>
                  <a:pt x="2609" y="448"/>
                </a:lnTo>
                <a:close/>
                <a:moveTo>
                  <a:pt x="2661" y="1641"/>
                </a:moveTo>
                <a:lnTo>
                  <a:pt x="2661" y="1641"/>
                </a:lnTo>
                <a:lnTo>
                  <a:pt x="2658" y="1669"/>
                </a:lnTo>
                <a:lnTo>
                  <a:pt x="2654" y="1697"/>
                </a:lnTo>
                <a:lnTo>
                  <a:pt x="2650" y="1725"/>
                </a:lnTo>
                <a:lnTo>
                  <a:pt x="2644" y="1753"/>
                </a:lnTo>
                <a:lnTo>
                  <a:pt x="2639" y="1781"/>
                </a:lnTo>
                <a:lnTo>
                  <a:pt x="2632" y="1809"/>
                </a:lnTo>
                <a:lnTo>
                  <a:pt x="2624" y="1837"/>
                </a:lnTo>
                <a:lnTo>
                  <a:pt x="2617" y="1863"/>
                </a:lnTo>
                <a:lnTo>
                  <a:pt x="2608" y="1891"/>
                </a:lnTo>
                <a:lnTo>
                  <a:pt x="2599" y="1918"/>
                </a:lnTo>
                <a:lnTo>
                  <a:pt x="2589" y="1945"/>
                </a:lnTo>
                <a:lnTo>
                  <a:pt x="2579" y="1972"/>
                </a:lnTo>
                <a:lnTo>
                  <a:pt x="2567" y="1998"/>
                </a:lnTo>
                <a:lnTo>
                  <a:pt x="2556" y="2025"/>
                </a:lnTo>
                <a:lnTo>
                  <a:pt x="2543" y="2051"/>
                </a:lnTo>
                <a:lnTo>
                  <a:pt x="2529" y="2078"/>
                </a:lnTo>
                <a:lnTo>
                  <a:pt x="2485" y="2158"/>
                </a:lnTo>
                <a:lnTo>
                  <a:pt x="2450" y="2227"/>
                </a:lnTo>
                <a:lnTo>
                  <a:pt x="2408" y="2311"/>
                </a:lnTo>
                <a:lnTo>
                  <a:pt x="2359" y="2409"/>
                </a:lnTo>
                <a:lnTo>
                  <a:pt x="2307" y="2519"/>
                </a:lnTo>
                <a:lnTo>
                  <a:pt x="2253" y="2641"/>
                </a:lnTo>
                <a:lnTo>
                  <a:pt x="2225" y="2705"/>
                </a:lnTo>
                <a:lnTo>
                  <a:pt x="2197" y="2771"/>
                </a:lnTo>
                <a:lnTo>
                  <a:pt x="2170" y="2838"/>
                </a:lnTo>
                <a:lnTo>
                  <a:pt x="2142" y="2908"/>
                </a:lnTo>
                <a:lnTo>
                  <a:pt x="2116" y="2979"/>
                </a:lnTo>
                <a:lnTo>
                  <a:pt x="2090" y="3051"/>
                </a:lnTo>
                <a:lnTo>
                  <a:pt x="2065" y="3124"/>
                </a:lnTo>
                <a:lnTo>
                  <a:pt x="2040" y="3198"/>
                </a:lnTo>
                <a:lnTo>
                  <a:pt x="2018" y="3272"/>
                </a:lnTo>
                <a:lnTo>
                  <a:pt x="1996" y="3346"/>
                </a:lnTo>
                <a:lnTo>
                  <a:pt x="1977" y="3420"/>
                </a:lnTo>
                <a:lnTo>
                  <a:pt x="1960" y="3494"/>
                </a:lnTo>
                <a:lnTo>
                  <a:pt x="1944" y="3568"/>
                </a:lnTo>
                <a:lnTo>
                  <a:pt x="1930" y="3641"/>
                </a:lnTo>
                <a:lnTo>
                  <a:pt x="1919" y="3714"/>
                </a:lnTo>
                <a:lnTo>
                  <a:pt x="1911" y="3785"/>
                </a:lnTo>
                <a:lnTo>
                  <a:pt x="1908" y="3820"/>
                </a:lnTo>
                <a:lnTo>
                  <a:pt x="1905" y="3856"/>
                </a:lnTo>
                <a:lnTo>
                  <a:pt x="1903" y="3890"/>
                </a:lnTo>
                <a:lnTo>
                  <a:pt x="1902" y="3924"/>
                </a:lnTo>
                <a:lnTo>
                  <a:pt x="1901" y="3939"/>
                </a:lnTo>
                <a:lnTo>
                  <a:pt x="1722" y="3939"/>
                </a:lnTo>
                <a:lnTo>
                  <a:pt x="1722" y="3230"/>
                </a:lnTo>
                <a:lnTo>
                  <a:pt x="1333" y="3230"/>
                </a:lnTo>
                <a:lnTo>
                  <a:pt x="1333" y="3939"/>
                </a:lnTo>
                <a:lnTo>
                  <a:pt x="1154" y="3939"/>
                </a:lnTo>
                <a:lnTo>
                  <a:pt x="1152" y="3924"/>
                </a:lnTo>
                <a:lnTo>
                  <a:pt x="1151" y="3873"/>
                </a:lnTo>
                <a:lnTo>
                  <a:pt x="1148" y="3820"/>
                </a:lnTo>
                <a:lnTo>
                  <a:pt x="1142" y="3767"/>
                </a:lnTo>
                <a:lnTo>
                  <a:pt x="1136" y="3714"/>
                </a:lnTo>
                <a:lnTo>
                  <a:pt x="1128" y="3659"/>
                </a:lnTo>
                <a:lnTo>
                  <a:pt x="1118" y="3604"/>
                </a:lnTo>
                <a:lnTo>
                  <a:pt x="1108" y="3547"/>
                </a:lnTo>
                <a:lnTo>
                  <a:pt x="1096" y="3491"/>
                </a:lnTo>
                <a:lnTo>
                  <a:pt x="1081" y="3434"/>
                </a:lnTo>
                <a:lnTo>
                  <a:pt x="1067" y="3377"/>
                </a:lnTo>
                <a:lnTo>
                  <a:pt x="1052" y="3319"/>
                </a:lnTo>
                <a:lnTo>
                  <a:pt x="1035" y="3261"/>
                </a:lnTo>
                <a:lnTo>
                  <a:pt x="1016" y="3203"/>
                </a:lnTo>
                <a:lnTo>
                  <a:pt x="997" y="3145"/>
                </a:lnTo>
                <a:lnTo>
                  <a:pt x="977" y="3086"/>
                </a:lnTo>
                <a:lnTo>
                  <a:pt x="958" y="3029"/>
                </a:lnTo>
                <a:lnTo>
                  <a:pt x="937" y="2970"/>
                </a:lnTo>
                <a:lnTo>
                  <a:pt x="914" y="2911"/>
                </a:lnTo>
                <a:lnTo>
                  <a:pt x="868" y="2796"/>
                </a:lnTo>
                <a:lnTo>
                  <a:pt x="820" y="2681"/>
                </a:lnTo>
                <a:lnTo>
                  <a:pt x="771" y="2570"/>
                </a:lnTo>
                <a:lnTo>
                  <a:pt x="721" y="2459"/>
                </a:lnTo>
                <a:lnTo>
                  <a:pt x="669" y="2353"/>
                </a:lnTo>
                <a:lnTo>
                  <a:pt x="618" y="2249"/>
                </a:lnTo>
                <a:lnTo>
                  <a:pt x="568" y="2150"/>
                </a:lnTo>
                <a:lnTo>
                  <a:pt x="567" y="2144"/>
                </a:lnTo>
                <a:lnTo>
                  <a:pt x="530" y="2075"/>
                </a:lnTo>
                <a:lnTo>
                  <a:pt x="515" y="2050"/>
                </a:lnTo>
                <a:lnTo>
                  <a:pt x="503" y="2024"/>
                </a:lnTo>
                <a:lnTo>
                  <a:pt x="491" y="1998"/>
                </a:lnTo>
                <a:lnTo>
                  <a:pt x="479" y="1972"/>
                </a:lnTo>
                <a:lnTo>
                  <a:pt x="468" y="1945"/>
                </a:lnTo>
                <a:lnTo>
                  <a:pt x="458" y="1918"/>
                </a:lnTo>
                <a:lnTo>
                  <a:pt x="449" y="1892"/>
                </a:lnTo>
                <a:lnTo>
                  <a:pt x="440" y="1864"/>
                </a:lnTo>
                <a:lnTo>
                  <a:pt x="431" y="1838"/>
                </a:lnTo>
                <a:lnTo>
                  <a:pt x="424" y="1810"/>
                </a:lnTo>
                <a:lnTo>
                  <a:pt x="418" y="1782"/>
                </a:lnTo>
                <a:lnTo>
                  <a:pt x="411" y="1754"/>
                </a:lnTo>
                <a:lnTo>
                  <a:pt x="406" y="1726"/>
                </a:lnTo>
                <a:lnTo>
                  <a:pt x="401" y="1697"/>
                </a:lnTo>
                <a:lnTo>
                  <a:pt x="398" y="1670"/>
                </a:lnTo>
                <a:lnTo>
                  <a:pt x="395" y="1641"/>
                </a:lnTo>
                <a:lnTo>
                  <a:pt x="389" y="1519"/>
                </a:lnTo>
                <a:lnTo>
                  <a:pt x="389" y="1492"/>
                </a:lnTo>
                <a:lnTo>
                  <a:pt x="390" y="1463"/>
                </a:lnTo>
                <a:lnTo>
                  <a:pt x="392" y="1435"/>
                </a:lnTo>
                <a:lnTo>
                  <a:pt x="395" y="1408"/>
                </a:lnTo>
                <a:lnTo>
                  <a:pt x="398" y="1380"/>
                </a:lnTo>
                <a:lnTo>
                  <a:pt x="402" y="1352"/>
                </a:lnTo>
                <a:lnTo>
                  <a:pt x="407" y="1325"/>
                </a:lnTo>
                <a:lnTo>
                  <a:pt x="412" y="1298"/>
                </a:lnTo>
                <a:lnTo>
                  <a:pt x="418" y="1270"/>
                </a:lnTo>
                <a:lnTo>
                  <a:pt x="424" y="1244"/>
                </a:lnTo>
                <a:lnTo>
                  <a:pt x="431" y="1217"/>
                </a:lnTo>
                <a:lnTo>
                  <a:pt x="439" y="1191"/>
                </a:lnTo>
                <a:lnTo>
                  <a:pt x="448" y="1165"/>
                </a:lnTo>
                <a:lnTo>
                  <a:pt x="457" y="1139"/>
                </a:lnTo>
                <a:lnTo>
                  <a:pt x="466" y="1113"/>
                </a:lnTo>
                <a:lnTo>
                  <a:pt x="476" y="1088"/>
                </a:lnTo>
                <a:lnTo>
                  <a:pt x="487" y="1063"/>
                </a:lnTo>
                <a:lnTo>
                  <a:pt x="499" y="1038"/>
                </a:lnTo>
                <a:lnTo>
                  <a:pt x="511" y="1013"/>
                </a:lnTo>
                <a:lnTo>
                  <a:pt x="524" y="989"/>
                </a:lnTo>
                <a:lnTo>
                  <a:pt x="537" y="965"/>
                </a:lnTo>
                <a:lnTo>
                  <a:pt x="551" y="941"/>
                </a:lnTo>
                <a:lnTo>
                  <a:pt x="565" y="918"/>
                </a:lnTo>
                <a:lnTo>
                  <a:pt x="580" y="895"/>
                </a:lnTo>
                <a:lnTo>
                  <a:pt x="596" y="871"/>
                </a:lnTo>
                <a:lnTo>
                  <a:pt x="612" y="849"/>
                </a:lnTo>
                <a:lnTo>
                  <a:pt x="629" y="827"/>
                </a:lnTo>
                <a:lnTo>
                  <a:pt x="647" y="806"/>
                </a:lnTo>
                <a:lnTo>
                  <a:pt x="664" y="784"/>
                </a:lnTo>
                <a:lnTo>
                  <a:pt x="683" y="763"/>
                </a:lnTo>
                <a:lnTo>
                  <a:pt x="702" y="743"/>
                </a:lnTo>
                <a:lnTo>
                  <a:pt x="722" y="723"/>
                </a:lnTo>
                <a:lnTo>
                  <a:pt x="743" y="703"/>
                </a:lnTo>
                <a:lnTo>
                  <a:pt x="764" y="683"/>
                </a:lnTo>
                <a:lnTo>
                  <a:pt x="785" y="665"/>
                </a:lnTo>
                <a:lnTo>
                  <a:pt x="806" y="647"/>
                </a:lnTo>
                <a:lnTo>
                  <a:pt x="828" y="629"/>
                </a:lnTo>
                <a:lnTo>
                  <a:pt x="850" y="611"/>
                </a:lnTo>
                <a:lnTo>
                  <a:pt x="874" y="596"/>
                </a:lnTo>
                <a:lnTo>
                  <a:pt x="896" y="579"/>
                </a:lnTo>
                <a:lnTo>
                  <a:pt x="920" y="565"/>
                </a:lnTo>
                <a:lnTo>
                  <a:pt x="943" y="550"/>
                </a:lnTo>
                <a:lnTo>
                  <a:pt x="968" y="536"/>
                </a:lnTo>
                <a:lnTo>
                  <a:pt x="992" y="523"/>
                </a:lnTo>
                <a:lnTo>
                  <a:pt x="1016" y="510"/>
                </a:lnTo>
                <a:lnTo>
                  <a:pt x="1041" y="498"/>
                </a:lnTo>
                <a:lnTo>
                  <a:pt x="1066" y="486"/>
                </a:lnTo>
                <a:lnTo>
                  <a:pt x="1091" y="475"/>
                </a:lnTo>
                <a:lnTo>
                  <a:pt x="1117" y="464"/>
                </a:lnTo>
                <a:lnTo>
                  <a:pt x="1143" y="456"/>
                </a:lnTo>
                <a:lnTo>
                  <a:pt x="1170" y="446"/>
                </a:lnTo>
                <a:lnTo>
                  <a:pt x="1195" y="438"/>
                </a:lnTo>
                <a:lnTo>
                  <a:pt x="1223" y="430"/>
                </a:lnTo>
                <a:lnTo>
                  <a:pt x="1250" y="423"/>
                </a:lnTo>
                <a:lnTo>
                  <a:pt x="1276" y="417"/>
                </a:lnTo>
                <a:lnTo>
                  <a:pt x="1304" y="411"/>
                </a:lnTo>
                <a:lnTo>
                  <a:pt x="1331" y="406"/>
                </a:lnTo>
                <a:lnTo>
                  <a:pt x="1359" y="401"/>
                </a:lnTo>
                <a:lnTo>
                  <a:pt x="1387" y="398"/>
                </a:lnTo>
                <a:lnTo>
                  <a:pt x="1414" y="395"/>
                </a:lnTo>
                <a:lnTo>
                  <a:pt x="1443" y="392"/>
                </a:lnTo>
                <a:lnTo>
                  <a:pt x="1471" y="390"/>
                </a:lnTo>
                <a:lnTo>
                  <a:pt x="1500" y="389"/>
                </a:lnTo>
                <a:lnTo>
                  <a:pt x="1527" y="389"/>
                </a:lnTo>
                <a:lnTo>
                  <a:pt x="1569" y="389"/>
                </a:lnTo>
                <a:lnTo>
                  <a:pt x="1610" y="391"/>
                </a:lnTo>
                <a:lnTo>
                  <a:pt x="1651" y="396"/>
                </a:lnTo>
                <a:lnTo>
                  <a:pt x="1691" y="400"/>
                </a:lnTo>
                <a:lnTo>
                  <a:pt x="1732" y="407"/>
                </a:lnTo>
                <a:lnTo>
                  <a:pt x="1771" y="415"/>
                </a:lnTo>
                <a:lnTo>
                  <a:pt x="1810" y="423"/>
                </a:lnTo>
                <a:lnTo>
                  <a:pt x="1849" y="435"/>
                </a:lnTo>
                <a:lnTo>
                  <a:pt x="1882" y="444"/>
                </a:lnTo>
                <a:lnTo>
                  <a:pt x="1917" y="457"/>
                </a:lnTo>
                <a:lnTo>
                  <a:pt x="1950" y="470"/>
                </a:lnTo>
                <a:lnTo>
                  <a:pt x="1983" y="483"/>
                </a:lnTo>
                <a:lnTo>
                  <a:pt x="2015" y="498"/>
                </a:lnTo>
                <a:lnTo>
                  <a:pt x="2047" y="514"/>
                </a:lnTo>
                <a:lnTo>
                  <a:pt x="2078" y="531"/>
                </a:lnTo>
                <a:lnTo>
                  <a:pt x="2109" y="548"/>
                </a:lnTo>
                <a:lnTo>
                  <a:pt x="2139" y="567"/>
                </a:lnTo>
                <a:lnTo>
                  <a:pt x="2169" y="586"/>
                </a:lnTo>
                <a:lnTo>
                  <a:pt x="2197" y="607"/>
                </a:lnTo>
                <a:lnTo>
                  <a:pt x="2226" y="628"/>
                </a:lnTo>
                <a:lnTo>
                  <a:pt x="2254" y="650"/>
                </a:lnTo>
                <a:lnTo>
                  <a:pt x="2281" y="673"/>
                </a:lnTo>
                <a:lnTo>
                  <a:pt x="2308" y="698"/>
                </a:lnTo>
                <a:lnTo>
                  <a:pt x="2333" y="723"/>
                </a:lnTo>
                <a:lnTo>
                  <a:pt x="2353" y="743"/>
                </a:lnTo>
                <a:lnTo>
                  <a:pt x="2372" y="763"/>
                </a:lnTo>
                <a:lnTo>
                  <a:pt x="2391" y="784"/>
                </a:lnTo>
                <a:lnTo>
                  <a:pt x="2409" y="806"/>
                </a:lnTo>
                <a:lnTo>
                  <a:pt x="2426" y="827"/>
                </a:lnTo>
                <a:lnTo>
                  <a:pt x="2443" y="849"/>
                </a:lnTo>
                <a:lnTo>
                  <a:pt x="2460" y="872"/>
                </a:lnTo>
                <a:lnTo>
                  <a:pt x="2475" y="895"/>
                </a:lnTo>
                <a:lnTo>
                  <a:pt x="2489" y="918"/>
                </a:lnTo>
                <a:lnTo>
                  <a:pt x="2505" y="941"/>
                </a:lnTo>
                <a:lnTo>
                  <a:pt x="2518" y="965"/>
                </a:lnTo>
                <a:lnTo>
                  <a:pt x="2531" y="989"/>
                </a:lnTo>
                <a:lnTo>
                  <a:pt x="2545" y="1013"/>
                </a:lnTo>
                <a:lnTo>
                  <a:pt x="2557" y="1038"/>
                </a:lnTo>
                <a:lnTo>
                  <a:pt x="2568" y="1063"/>
                </a:lnTo>
                <a:lnTo>
                  <a:pt x="2579" y="1088"/>
                </a:lnTo>
                <a:lnTo>
                  <a:pt x="2589" y="1113"/>
                </a:lnTo>
                <a:lnTo>
                  <a:pt x="2599" y="1139"/>
                </a:lnTo>
                <a:lnTo>
                  <a:pt x="2608" y="1164"/>
                </a:lnTo>
                <a:lnTo>
                  <a:pt x="2617" y="1191"/>
                </a:lnTo>
                <a:lnTo>
                  <a:pt x="2624" y="1217"/>
                </a:lnTo>
                <a:lnTo>
                  <a:pt x="2631" y="1244"/>
                </a:lnTo>
                <a:lnTo>
                  <a:pt x="2638" y="1270"/>
                </a:lnTo>
                <a:lnTo>
                  <a:pt x="2643" y="1297"/>
                </a:lnTo>
                <a:lnTo>
                  <a:pt x="2649" y="1325"/>
                </a:lnTo>
                <a:lnTo>
                  <a:pt x="2653" y="1352"/>
                </a:lnTo>
                <a:lnTo>
                  <a:pt x="2658" y="1379"/>
                </a:lnTo>
                <a:lnTo>
                  <a:pt x="2660" y="1406"/>
                </a:lnTo>
                <a:lnTo>
                  <a:pt x="2663" y="1435"/>
                </a:lnTo>
                <a:lnTo>
                  <a:pt x="2664" y="1463"/>
                </a:lnTo>
                <a:lnTo>
                  <a:pt x="2666" y="1491"/>
                </a:lnTo>
                <a:lnTo>
                  <a:pt x="2666" y="1519"/>
                </a:lnTo>
                <a:lnTo>
                  <a:pt x="2661" y="1641"/>
                </a:lnTo>
                <a:close/>
                <a:moveTo>
                  <a:pt x="907" y="4981"/>
                </a:moveTo>
                <a:lnTo>
                  <a:pt x="2149" y="4981"/>
                </a:lnTo>
                <a:lnTo>
                  <a:pt x="2149" y="4592"/>
                </a:lnTo>
                <a:lnTo>
                  <a:pt x="907" y="4592"/>
                </a:lnTo>
                <a:lnTo>
                  <a:pt x="907" y="4981"/>
                </a:lnTo>
                <a:close/>
                <a:moveTo>
                  <a:pt x="1177" y="5429"/>
                </a:moveTo>
                <a:lnTo>
                  <a:pt x="1879" y="5429"/>
                </a:lnTo>
                <a:lnTo>
                  <a:pt x="1879" y="5209"/>
                </a:lnTo>
                <a:lnTo>
                  <a:pt x="1177" y="5209"/>
                </a:lnTo>
                <a:lnTo>
                  <a:pt x="1177" y="542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842479" y="1714011"/>
            <a:ext cx="120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移动行业手机报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效能及全景蓝图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46348" y="642945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43250" y="642945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智慧管理</a:t>
            </a:r>
          </a:p>
        </p:txBody>
      </p:sp>
      <p:sp>
        <p:nvSpPr>
          <p:cNvPr id="60" name="文本框 57"/>
          <p:cNvSpPr txBox="1"/>
          <p:nvPr/>
        </p:nvSpPr>
        <p:spPr>
          <a:xfrm>
            <a:off x="5789611" y="642945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智慧民生</a:t>
            </a:r>
          </a:p>
        </p:txBody>
      </p:sp>
      <p:sp>
        <p:nvSpPr>
          <p:cNvPr id="61" name="文本框 57"/>
          <p:cNvSpPr txBox="1"/>
          <p:nvPr/>
        </p:nvSpPr>
        <p:spPr>
          <a:xfrm>
            <a:off x="9688720" y="642945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智慧产业</a:t>
            </a:r>
          </a:p>
        </p:txBody>
      </p:sp>
    </p:spTree>
    <p:extLst>
      <p:ext uri="{BB962C8B-B14F-4D97-AF65-F5344CB8AC3E}">
        <p14:creationId xmlns:p14="http://schemas.microsoft.com/office/powerpoint/2010/main" val="319774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812464" y="2589241"/>
            <a:ext cx="4253743" cy="1717381"/>
            <a:chOff x="2769911" y="4011584"/>
            <a:chExt cx="6347585" cy="25627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970643" y="6069495"/>
              <a:ext cx="1484243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" name="KSO_Shape"/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7" y="2823264"/>
            <a:ext cx="1619250" cy="160972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35" y="0"/>
            <a:ext cx="2989041" cy="236006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7" name="矩形 16"/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安全监控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企业办事</a:t>
              </a: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25" name="KSO_Shape"/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202" y="3124815"/>
            <a:ext cx="1286367" cy="6462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607" y="2098383"/>
            <a:ext cx="1286367" cy="64623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190" y="3135637"/>
            <a:ext cx="1286367" cy="64623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287" y="4547232"/>
            <a:ext cx="1286367" cy="646232"/>
          </a:xfrm>
          <a:prstGeom prst="rect">
            <a:avLst/>
          </a:prstGeom>
        </p:spPr>
      </p:pic>
      <p:sp>
        <p:nvSpPr>
          <p:cNvPr id="46" name="KSO_Shape"/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KSO_Shape"/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KSO_Shape"/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KSO_Shape"/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智慧城市核心</a:t>
            </a:r>
          </a:p>
        </p:txBody>
      </p:sp>
    </p:spTree>
    <p:extLst>
      <p:ext uri="{BB962C8B-B14F-4D97-AF65-F5344CB8AC3E}">
        <p14:creationId xmlns:p14="http://schemas.microsoft.com/office/powerpoint/2010/main" val="14827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MH_Other_1"/>
          <p:cNvCxnSpPr/>
          <p:nvPr>
            <p:custDataLst>
              <p:tags r:id="rId1"/>
            </p:custDataLst>
          </p:nvPr>
        </p:nvCxnSpPr>
        <p:spPr>
          <a:xfrm>
            <a:off x="1263996" y="3532696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2"/>
          <p:cNvSpPr/>
          <p:nvPr>
            <p:custDataLst>
              <p:tags r:id="rId2"/>
            </p:custDataLst>
          </p:nvPr>
        </p:nvSpPr>
        <p:spPr>
          <a:xfrm>
            <a:off x="2917775" y="3419936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" name="MH_Other_3"/>
          <p:cNvCxnSpPr>
            <a:stCxn id="11" idx="4"/>
            <a:endCxn id="8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897691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4"/>
          <p:cNvSpPr/>
          <p:nvPr>
            <p:custDataLst>
              <p:tags r:id="rId4"/>
            </p:custDataLst>
          </p:nvPr>
        </p:nvSpPr>
        <p:spPr>
          <a:xfrm>
            <a:off x="2136900" y="2161606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MH_Other_5"/>
          <p:cNvSpPr/>
          <p:nvPr>
            <p:custDataLst>
              <p:tags r:id="rId5"/>
            </p:custDataLst>
          </p:nvPr>
        </p:nvSpPr>
        <p:spPr>
          <a:xfrm>
            <a:off x="2216242" y="2246239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MH_Other_7"/>
          <p:cNvSpPr/>
          <p:nvPr>
            <p:custDataLst>
              <p:tags r:id="rId6"/>
            </p:custDataLst>
          </p:nvPr>
        </p:nvSpPr>
        <p:spPr>
          <a:xfrm>
            <a:off x="4894001" y="3419936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MH_Other_8"/>
          <p:cNvCxnSpPr/>
          <p:nvPr>
            <p:custDataLst>
              <p:tags r:id="rId7"/>
            </p:custDataLst>
          </p:nvPr>
        </p:nvCxnSpPr>
        <p:spPr>
          <a:xfrm rot="16200000" flipV="1">
            <a:off x="4894992" y="3757222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H_Other_9"/>
          <p:cNvSpPr/>
          <p:nvPr>
            <p:custDataLst>
              <p:tags r:id="rId8"/>
            </p:custDataLst>
          </p:nvPr>
        </p:nvSpPr>
        <p:spPr>
          <a:xfrm>
            <a:off x="5031160" y="4211525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5" name="MH_Other_10"/>
          <p:cNvSpPr/>
          <p:nvPr>
            <p:custDataLst>
              <p:tags r:id="rId9"/>
            </p:custDataLst>
          </p:nvPr>
        </p:nvSpPr>
        <p:spPr>
          <a:xfrm>
            <a:off x="5110502" y="4296159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MH_Other_12"/>
          <p:cNvSpPr/>
          <p:nvPr>
            <p:custDataLst>
              <p:tags r:id="rId10"/>
            </p:custDataLst>
          </p:nvPr>
        </p:nvSpPr>
        <p:spPr>
          <a:xfrm>
            <a:off x="6872207" y="3419936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7" name="MH_Other_13"/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890767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14"/>
          <p:cNvSpPr/>
          <p:nvPr>
            <p:custDataLst>
              <p:tags r:id="rId12"/>
            </p:custDataLst>
          </p:nvPr>
        </p:nvSpPr>
        <p:spPr>
          <a:xfrm>
            <a:off x="6091163" y="2161606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9" name="MH_Other_15"/>
          <p:cNvSpPr/>
          <p:nvPr>
            <p:custDataLst>
              <p:tags r:id="rId13"/>
            </p:custDataLst>
          </p:nvPr>
        </p:nvSpPr>
        <p:spPr>
          <a:xfrm>
            <a:off x="6170505" y="2246239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MH_Other_17"/>
          <p:cNvSpPr/>
          <p:nvPr>
            <p:custDataLst>
              <p:tags r:id="rId14"/>
            </p:custDataLst>
          </p:nvPr>
        </p:nvSpPr>
        <p:spPr>
          <a:xfrm>
            <a:off x="8848436" y="3419936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1" name="MH_Other_18"/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778982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19"/>
          <p:cNvSpPr/>
          <p:nvPr>
            <p:custDataLst>
              <p:tags r:id="rId16"/>
            </p:custDataLst>
          </p:nvPr>
        </p:nvSpPr>
        <p:spPr>
          <a:xfrm>
            <a:off x="9049988" y="4211525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3" name="MH_Other_20"/>
          <p:cNvSpPr/>
          <p:nvPr>
            <p:custDataLst>
              <p:tags r:id="rId17"/>
            </p:custDataLst>
          </p:nvPr>
        </p:nvSpPr>
        <p:spPr>
          <a:xfrm>
            <a:off x="9129327" y="4296159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MH_SubTitle_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762167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25" name="MH_Text_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23643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将城市中的一切与人连接，建立主数据，找到每一个人及其辐射人群</a:t>
            </a:r>
          </a:p>
        </p:txBody>
      </p:sp>
      <p:sp>
        <p:nvSpPr>
          <p:cNvPr id="26" name="MH_Text_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465982" y="5038108"/>
            <a:ext cx="1855285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构建城市智慧应用，服务生活在城市的每一个人</a:t>
            </a:r>
          </a:p>
        </p:txBody>
      </p:sp>
      <p:sp>
        <p:nvSpPr>
          <p:cNvPr id="27" name="MH_SubTitle_2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775043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28" name="MH_Text_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23643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应用的使用同时，获得每一个人的数据，完善数据云，运用不同分析系统进行数据分析</a:t>
            </a: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762167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30" name="MH_Text_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94643" y="5038108"/>
            <a:ext cx="185959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对人群有效监管，让人们生活更便利、更安全</a:t>
            </a:r>
          </a:p>
        </p:txBody>
      </p:sp>
      <p:sp>
        <p:nvSpPr>
          <p:cNvPr id="31" name="MH_SubTitle_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775043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监管人</a:t>
            </a:r>
          </a:p>
        </p:txBody>
      </p:sp>
      <p:sp>
        <p:nvSpPr>
          <p:cNvPr id="32" name="KSO_Shape"/>
          <p:cNvSpPr/>
          <p:nvPr/>
        </p:nvSpPr>
        <p:spPr>
          <a:xfrm>
            <a:off x="2314897" y="2330138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KSO_Shape"/>
          <p:cNvSpPr>
            <a:spLocks/>
          </p:cNvSpPr>
          <p:nvPr/>
        </p:nvSpPr>
        <p:spPr bwMode="auto">
          <a:xfrm>
            <a:off x="6257693" y="2387281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9199236" y="4432465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5179085" y="4373535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25137" y="1321507"/>
            <a:ext cx="10007600" cy="4673600"/>
            <a:chOff x="825137" y="1321507"/>
            <a:chExt cx="10007600" cy="46736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4" t="52406" r="4814" b="4876"/>
            <a:stretch/>
          </p:blipFill>
          <p:spPr>
            <a:xfrm>
              <a:off x="825137" y="1321507"/>
              <a:ext cx="10007600" cy="4673600"/>
            </a:xfrm>
            <a:prstGeom prst="rect">
              <a:avLst/>
            </a:prstGeom>
          </p:spPr>
        </p:pic>
        <p:sp>
          <p:nvSpPr>
            <p:cNvPr id="8" name="KSO_Shape"/>
            <p:cNvSpPr/>
            <p:nvPr/>
          </p:nvSpPr>
          <p:spPr>
            <a:xfrm flipH="1">
              <a:off x="3905068" y="1365412"/>
              <a:ext cx="308152" cy="398472"/>
            </a:xfrm>
            <a:custGeom>
              <a:avLst/>
              <a:gdLst/>
              <a:ahLst/>
              <a:cxnLst/>
              <a:rect l="l" t="t" r="r" b="b"/>
              <a:pathLst>
                <a:path w="1259674" h="1629655">
                  <a:moveTo>
                    <a:pt x="653835" y="765559"/>
                  </a:moveTo>
                  <a:lnTo>
                    <a:pt x="605838" y="765559"/>
                  </a:lnTo>
                  <a:cubicBezTo>
                    <a:pt x="586150" y="765559"/>
                    <a:pt x="570190" y="781519"/>
                    <a:pt x="570190" y="801207"/>
                  </a:cubicBezTo>
                  <a:lnTo>
                    <a:pt x="570190" y="1594007"/>
                  </a:lnTo>
                  <a:cubicBezTo>
                    <a:pt x="570190" y="1613695"/>
                    <a:pt x="586150" y="1629655"/>
                    <a:pt x="605838" y="1629655"/>
                  </a:cubicBezTo>
                  <a:lnTo>
                    <a:pt x="653835" y="1629655"/>
                  </a:lnTo>
                  <a:cubicBezTo>
                    <a:pt x="673523" y="1629655"/>
                    <a:pt x="689483" y="1613695"/>
                    <a:pt x="689483" y="1594007"/>
                  </a:cubicBezTo>
                  <a:lnTo>
                    <a:pt x="689483" y="801207"/>
                  </a:lnTo>
                  <a:cubicBezTo>
                    <a:pt x="689483" y="781519"/>
                    <a:pt x="673523" y="765559"/>
                    <a:pt x="653835" y="765559"/>
                  </a:cubicBezTo>
                  <a:close/>
                  <a:moveTo>
                    <a:pt x="629837" y="293110"/>
                  </a:moveTo>
                  <a:cubicBezTo>
                    <a:pt x="540228" y="293110"/>
                    <a:pt x="467586" y="365752"/>
                    <a:pt x="467586" y="455361"/>
                  </a:cubicBezTo>
                  <a:cubicBezTo>
                    <a:pt x="467586" y="544970"/>
                    <a:pt x="540228" y="617612"/>
                    <a:pt x="629837" y="617612"/>
                  </a:cubicBezTo>
                  <a:cubicBezTo>
                    <a:pt x="719446" y="617612"/>
                    <a:pt x="792088" y="544970"/>
                    <a:pt x="792088" y="455361"/>
                  </a:cubicBezTo>
                  <a:cubicBezTo>
                    <a:pt x="792088" y="365752"/>
                    <a:pt x="719446" y="293110"/>
                    <a:pt x="629837" y="293110"/>
                  </a:cubicBezTo>
                  <a:close/>
                  <a:moveTo>
                    <a:pt x="373285" y="134938"/>
                  </a:moveTo>
                  <a:cubicBezTo>
                    <a:pt x="285152" y="213464"/>
                    <a:pt x="230474" y="328028"/>
                    <a:pt x="230474" y="455361"/>
                  </a:cubicBezTo>
                  <a:cubicBezTo>
                    <a:pt x="230474" y="582697"/>
                    <a:pt x="285152" y="697259"/>
                    <a:pt x="373285" y="775786"/>
                  </a:cubicBezTo>
                  <a:lnTo>
                    <a:pt x="467586" y="709160"/>
                  </a:lnTo>
                  <a:cubicBezTo>
                    <a:pt x="391047" y="651060"/>
                    <a:pt x="342389" y="558892"/>
                    <a:pt x="342389" y="455361"/>
                  </a:cubicBezTo>
                  <a:cubicBezTo>
                    <a:pt x="342389" y="351830"/>
                    <a:pt x="391047" y="259663"/>
                    <a:pt x="467586" y="201563"/>
                  </a:cubicBezTo>
                  <a:close/>
                  <a:moveTo>
                    <a:pt x="886389" y="134938"/>
                  </a:moveTo>
                  <a:lnTo>
                    <a:pt x="792088" y="201563"/>
                  </a:lnTo>
                  <a:cubicBezTo>
                    <a:pt x="868627" y="259663"/>
                    <a:pt x="917285" y="351830"/>
                    <a:pt x="917285" y="455361"/>
                  </a:cubicBezTo>
                  <a:cubicBezTo>
                    <a:pt x="917285" y="558892"/>
                    <a:pt x="868627" y="651060"/>
                    <a:pt x="792088" y="709160"/>
                  </a:cubicBezTo>
                  <a:lnTo>
                    <a:pt x="886389" y="775786"/>
                  </a:lnTo>
                  <a:cubicBezTo>
                    <a:pt x="974522" y="697259"/>
                    <a:pt x="1029200" y="582697"/>
                    <a:pt x="1029200" y="455361"/>
                  </a:cubicBezTo>
                  <a:cubicBezTo>
                    <a:pt x="1029200" y="328028"/>
                    <a:pt x="974522" y="213464"/>
                    <a:pt x="886389" y="134938"/>
                  </a:cubicBezTo>
                  <a:close/>
                  <a:moveTo>
                    <a:pt x="182295" y="0"/>
                  </a:moveTo>
                  <a:cubicBezTo>
                    <a:pt x="68824" y="118079"/>
                    <a:pt x="0" y="278683"/>
                    <a:pt x="0" y="455362"/>
                  </a:cubicBezTo>
                  <a:cubicBezTo>
                    <a:pt x="0" y="632040"/>
                    <a:pt x="68824" y="792644"/>
                    <a:pt x="182293" y="910723"/>
                  </a:cubicBezTo>
                  <a:lnTo>
                    <a:pt x="278466" y="842776"/>
                  </a:lnTo>
                  <a:cubicBezTo>
                    <a:pt x="179286" y="743646"/>
                    <a:pt x="117943" y="606668"/>
                    <a:pt x="117943" y="455362"/>
                  </a:cubicBezTo>
                  <a:cubicBezTo>
                    <a:pt x="117943" y="304057"/>
                    <a:pt x="179287" y="167078"/>
                    <a:pt x="278467" y="67947"/>
                  </a:cubicBezTo>
                  <a:close/>
                  <a:moveTo>
                    <a:pt x="1077379" y="0"/>
                  </a:moveTo>
                  <a:lnTo>
                    <a:pt x="981207" y="67947"/>
                  </a:lnTo>
                  <a:cubicBezTo>
                    <a:pt x="1080387" y="167078"/>
                    <a:pt x="1141731" y="304057"/>
                    <a:pt x="1141731" y="455362"/>
                  </a:cubicBezTo>
                  <a:cubicBezTo>
                    <a:pt x="1141731" y="606668"/>
                    <a:pt x="1080388" y="743646"/>
                    <a:pt x="981208" y="842776"/>
                  </a:cubicBezTo>
                  <a:lnTo>
                    <a:pt x="1077381" y="910723"/>
                  </a:lnTo>
                  <a:cubicBezTo>
                    <a:pt x="1190850" y="792644"/>
                    <a:pt x="1259674" y="632040"/>
                    <a:pt x="1259674" y="455362"/>
                  </a:cubicBezTo>
                  <a:cubicBezTo>
                    <a:pt x="1259674" y="278683"/>
                    <a:pt x="1190850" y="118079"/>
                    <a:pt x="107737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111137" y="3163007"/>
              <a:ext cx="1206500" cy="1206500"/>
            </a:xfrm>
            <a:prstGeom prst="ellipse">
              <a:avLst/>
            </a:prstGeom>
            <a:solidFill>
              <a:srgbClr val="15B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83037" y="3315407"/>
              <a:ext cx="1206500" cy="1206500"/>
            </a:xfrm>
            <a:prstGeom prst="ellipse">
              <a:avLst/>
            </a:prstGeom>
            <a:solidFill>
              <a:srgbClr val="2C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651137" y="1921582"/>
              <a:ext cx="1193800" cy="1193800"/>
            </a:xfrm>
            <a:prstGeom prst="ellipse">
              <a:avLst/>
            </a:prstGeom>
            <a:solidFill>
              <a:srgbClr val="8FC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KSO_Shape"/>
            <p:cNvSpPr>
              <a:spLocks/>
            </p:cNvSpPr>
            <p:nvPr/>
          </p:nvSpPr>
          <p:spPr bwMode="auto">
            <a:xfrm rot="1934140">
              <a:off x="5170882" y="3589999"/>
              <a:ext cx="418003" cy="352516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KSO_Shape"/>
            <p:cNvSpPr/>
            <p:nvPr/>
          </p:nvSpPr>
          <p:spPr>
            <a:xfrm rot="3362140">
              <a:off x="9023145" y="3263877"/>
              <a:ext cx="360962" cy="314037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KSO_Shape"/>
            <p:cNvSpPr>
              <a:spLocks/>
            </p:cNvSpPr>
            <p:nvPr/>
          </p:nvSpPr>
          <p:spPr bwMode="auto">
            <a:xfrm>
              <a:off x="2166576" y="4408696"/>
              <a:ext cx="462992" cy="344157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lIns="68580" tIns="34290" rIns="68580" bIns="540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" name="KSO_Shape"/>
          <p:cNvSpPr>
            <a:spLocks/>
          </p:cNvSpPr>
          <p:nvPr/>
        </p:nvSpPr>
        <p:spPr bwMode="auto">
          <a:xfrm>
            <a:off x="3350096" y="3432088"/>
            <a:ext cx="728581" cy="681037"/>
          </a:xfrm>
          <a:custGeom>
            <a:avLst/>
            <a:gdLst>
              <a:gd name="T0" fmla="*/ 415236 w 969654"/>
              <a:gd name="T1" fmla="*/ 250385 h 903534"/>
              <a:gd name="T2" fmla="*/ 396851 w 969654"/>
              <a:gd name="T3" fmla="*/ 268878 h 903534"/>
              <a:gd name="T4" fmla="*/ 415236 w 969654"/>
              <a:gd name="T5" fmla="*/ 287369 h 903534"/>
              <a:gd name="T6" fmla="*/ 433622 w 969654"/>
              <a:gd name="T7" fmla="*/ 268878 h 903534"/>
              <a:gd name="T8" fmla="*/ 415236 w 969654"/>
              <a:gd name="T9" fmla="*/ 250385 h 903534"/>
              <a:gd name="T10" fmla="*/ 309970 w 969654"/>
              <a:gd name="T11" fmla="*/ 250385 h 903534"/>
              <a:gd name="T12" fmla="*/ 291585 w 969654"/>
              <a:gd name="T13" fmla="*/ 268878 h 903534"/>
              <a:gd name="T14" fmla="*/ 309970 w 969654"/>
              <a:gd name="T15" fmla="*/ 287369 h 903534"/>
              <a:gd name="T16" fmla="*/ 328354 w 969654"/>
              <a:gd name="T17" fmla="*/ 268878 h 903534"/>
              <a:gd name="T18" fmla="*/ 309970 w 969654"/>
              <a:gd name="T19" fmla="*/ 250385 h 903534"/>
              <a:gd name="T20" fmla="*/ 353063 w 969654"/>
              <a:gd name="T21" fmla="*/ 172856 h 903534"/>
              <a:gd name="T22" fmla="*/ 460518 w 969654"/>
              <a:gd name="T23" fmla="*/ 216825 h 903534"/>
              <a:gd name="T24" fmla="*/ 450007 w 969654"/>
              <a:gd name="T25" fmla="*/ 397739 h 903534"/>
              <a:gd name="T26" fmla="*/ 462607 w 969654"/>
              <a:gd name="T27" fmla="*/ 464119 h 903534"/>
              <a:gd name="T28" fmla="*/ 404682 w 969654"/>
              <a:gd name="T29" fmla="*/ 423554 h 903534"/>
              <a:gd name="T30" fmla="*/ 234800 w 969654"/>
              <a:gd name="T31" fmla="*/ 366285 h 903534"/>
              <a:gd name="T32" fmla="*/ 283419 w 969654"/>
              <a:gd name="T33" fmla="*/ 191736 h 903534"/>
              <a:gd name="T34" fmla="*/ 353063 w 969654"/>
              <a:gd name="T35" fmla="*/ 172856 h 903534"/>
              <a:gd name="T36" fmla="*/ 279794 w 969654"/>
              <a:gd name="T37" fmla="*/ 96193 h 903534"/>
              <a:gd name="T38" fmla="*/ 252216 w 969654"/>
              <a:gd name="T39" fmla="*/ 123932 h 903534"/>
              <a:gd name="T40" fmla="*/ 279794 w 969654"/>
              <a:gd name="T41" fmla="*/ 151670 h 903534"/>
              <a:gd name="T42" fmla="*/ 307371 w 969654"/>
              <a:gd name="T43" fmla="*/ 123932 h 903534"/>
              <a:gd name="T44" fmla="*/ 279794 w 969654"/>
              <a:gd name="T45" fmla="*/ 96193 h 903534"/>
              <a:gd name="T46" fmla="*/ 150372 w 969654"/>
              <a:gd name="T47" fmla="*/ 96193 h 903534"/>
              <a:gd name="T48" fmla="*/ 122796 w 969654"/>
              <a:gd name="T49" fmla="*/ 123932 h 903534"/>
              <a:gd name="T50" fmla="*/ 150372 w 969654"/>
              <a:gd name="T51" fmla="*/ 151670 h 903534"/>
              <a:gd name="T52" fmla="*/ 177950 w 969654"/>
              <a:gd name="T53" fmla="*/ 123932 h 903534"/>
              <a:gd name="T54" fmla="*/ 150372 w 969654"/>
              <a:gd name="T55" fmla="*/ 96193 h 903534"/>
              <a:gd name="T56" fmla="*/ 208642 w 969654"/>
              <a:gd name="T57" fmla="*/ 86 h 903534"/>
              <a:gd name="T58" fmla="*/ 282485 w 969654"/>
              <a:gd name="T59" fmla="*/ 9657 h 903534"/>
              <a:gd name="T60" fmla="*/ 429119 w 969654"/>
              <a:gd name="T61" fmla="*/ 192863 h 903534"/>
              <a:gd name="T62" fmla="*/ 273433 w 969654"/>
              <a:gd name="T63" fmla="*/ 183638 h 903534"/>
              <a:gd name="T64" fmla="*/ 224814 w 969654"/>
              <a:gd name="T65" fmla="*/ 358187 h 903534"/>
              <a:gd name="T66" fmla="*/ 244312 w 969654"/>
              <a:gd name="T67" fmla="*/ 379890 h 903534"/>
              <a:gd name="T68" fmla="*/ 187258 w 969654"/>
              <a:gd name="T69" fmla="*/ 380832 h 903534"/>
              <a:gd name="T70" fmla="*/ 125482 w 969654"/>
              <a:gd name="T71" fmla="*/ 430243 h 903534"/>
              <a:gd name="T72" fmla="*/ 109403 w 969654"/>
              <a:gd name="T73" fmla="*/ 357758 h 903534"/>
              <a:gd name="T74" fmla="*/ 27799 w 969654"/>
              <a:gd name="T75" fmla="*/ 97260 h 903534"/>
              <a:gd name="T76" fmla="*/ 208642 w 969654"/>
              <a:gd name="T77" fmla="*/ 86 h 90353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/>
        </p:nvSpPr>
        <p:spPr>
          <a:xfrm>
            <a:off x="7170374" y="3691200"/>
            <a:ext cx="631825" cy="454914"/>
          </a:xfrm>
          <a:custGeom>
            <a:avLst/>
            <a:gdLst>
              <a:gd name="connsiteX0" fmla="*/ 0 w 606559"/>
              <a:gd name="connsiteY0" fmla="*/ 98549 h 436964"/>
              <a:gd name="connsiteX1" fmla="*/ 296815 w 606559"/>
              <a:gd name="connsiteY1" fmla="*/ 248835 h 436964"/>
              <a:gd name="connsiteX2" fmla="*/ 606559 w 606559"/>
              <a:gd name="connsiteY2" fmla="*/ 99699 h 436964"/>
              <a:gd name="connsiteX3" fmla="*/ 606559 w 606559"/>
              <a:gd name="connsiteY3" fmla="*/ 367011 h 436964"/>
              <a:gd name="connsiteX4" fmla="*/ 536606 w 606559"/>
              <a:gd name="connsiteY4" fmla="*/ 436964 h 436964"/>
              <a:gd name="connsiteX5" fmla="*/ 69953 w 606559"/>
              <a:gd name="connsiteY5" fmla="*/ 436964 h 436964"/>
              <a:gd name="connsiteX6" fmla="*/ 0 w 606559"/>
              <a:gd name="connsiteY6" fmla="*/ 367011 h 436964"/>
              <a:gd name="connsiteX7" fmla="*/ 69953 w 606559"/>
              <a:gd name="connsiteY7" fmla="*/ 0 h 436964"/>
              <a:gd name="connsiteX8" fmla="*/ 536606 w 606559"/>
              <a:gd name="connsiteY8" fmla="*/ 0 h 436964"/>
              <a:gd name="connsiteX9" fmla="*/ 606559 w 606559"/>
              <a:gd name="connsiteY9" fmla="*/ 69953 h 436964"/>
              <a:gd name="connsiteX10" fmla="*/ 606559 w 606559"/>
              <a:gd name="connsiteY10" fmla="*/ 82447 h 436964"/>
              <a:gd name="connsiteX11" fmla="*/ 296815 w 606559"/>
              <a:gd name="connsiteY11" fmla="*/ 231583 h 436964"/>
              <a:gd name="connsiteX12" fmla="*/ 0 w 606559"/>
              <a:gd name="connsiteY12" fmla="*/ 81297 h 436964"/>
              <a:gd name="connsiteX13" fmla="*/ 0 w 606559"/>
              <a:gd name="connsiteY13" fmla="*/ 69953 h 436964"/>
              <a:gd name="connsiteX14" fmla="*/ 69953 w 606559"/>
              <a:gd name="connsiteY14" fmla="*/ 0 h 43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59" h="436964">
                <a:moveTo>
                  <a:pt x="0" y="98549"/>
                </a:moveTo>
                <a:lnTo>
                  <a:pt x="296815" y="248835"/>
                </a:lnTo>
                <a:lnTo>
                  <a:pt x="606559" y="99699"/>
                </a:lnTo>
                <a:lnTo>
                  <a:pt x="606559" y="367011"/>
                </a:lnTo>
                <a:cubicBezTo>
                  <a:pt x="606559" y="405645"/>
                  <a:pt x="575240" y="436964"/>
                  <a:pt x="536606" y="436964"/>
                </a:cubicBezTo>
                <a:lnTo>
                  <a:pt x="69953" y="436964"/>
                </a:lnTo>
                <a:cubicBezTo>
                  <a:pt x="31319" y="436964"/>
                  <a:pt x="0" y="405645"/>
                  <a:pt x="0" y="367011"/>
                </a:cubicBezTo>
                <a:close/>
                <a:moveTo>
                  <a:pt x="69953" y="0"/>
                </a:moveTo>
                <a:lnTo>
                  <a:pt x="536606" y="0"/>
                </a:lnTo>
                <a:cubicBezTo>
                  <a:pt x="575240" y="0"/>
                  <a:pt x="606559" y="31319"/>
                  <a:pt x="606559" y="69953"/>
                </a:cubicBezTo>
                <a:lnTo>
                  <a:pt x="606559" y="82447"/>
                </a:lnTo>
                <a:lnTo>
                  <a:pt x="296815" y="231583"/>
                </a:lnTo>
                <a:lnTo>
                  <a:pt x="0" y="81297"/>
                </a:lnTo>
                <a:lnTo>
                  <a:pt x="0" y="69953"/>
                </a:lnTo>
                <a:cubicBezTo>
                  <a:pt x="0" y="31319"/>
                  <a:pt x="31319" y="0"/>
                  <a:pt x="69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KSO_Shape"/>
          <p:cNvSpPr/>
          <p:nvPr/>
        </p:nvSpPr>
        <p:spPr>
          <a:xfrm>
            <a:off x="5943237" y="2241114"/>
            <a:ext cx="609600" cy="554736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25" y="1406561"/>
            <a:ext cx="565022" cy="7910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625" y="2468880"/>
            <a:ext cx="548023" cy="54802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433" y="3252695"/>
            <a:ext cx="522407" cy="5316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551" y="3945183"/>
            <a:ext cx="554170" cy="5219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770" y="4764494"/>
            <a:ext cx="545732" cy="52215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7440" y="5584005"/>
            <a:ext cx="534392" cy="32637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1.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7" y="805544"/>
            <a:ext cx="27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Connecting Everything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02" y="387958"/>
            <a:ext cx="3011685" cy="646232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1172793"/>
            <a:ext cx="11117943" cy="4981264"/>
          </a:xfrm>
          <a:prstGeom prst="rect">
            <a:avLst/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50" y="6292660"/>
            <a:ext cx="10723793" cy="5425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22" y="2554626"/>
            <a:ext cx="878509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4E79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9" y="3117200"/>
            <a:ext cx="1388454" cy="4404176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139174" y="934690"/>
            <a:ext cx="1460663" cy="6664534"/>
            <a:chOff x="4222089" y="-576610"/>
            <a:chExt cx="1460663" cy="6664534"/>
          </a:xfrm>
        </p:grpSpPr>
        <p:sp>
          <p:nvSpPr>
            <p:cNvPr id="51" name="矩形 50"/>
            <p:cNvSpPr/>
            <p:nvPr/>
          </p:nvSpPr>
          <p:spPr>
            <a:xfrm>
              <a:off x="4264655" y="3836366"/>
              <a:ext cx="1388454" cy="225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222089" y="-576610"/>
              <a:ext cx="1460662" cy="207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KSO_Shape"/>
            <p:cNvSpPr/>
            <p:nvPr/>
          </p:nvSpPr>
          <p:spPr>
            <a:xfrm>
              <a:off x="4246370" y="1425148"/>
              <a:ext cx="1436382" cy="2595870"/>
            </a:xfrm>
            <a:custGeom>
              <a:avLst/>
              <a:gdLst>
                <a:gd name="connsiteX0" fmla="*/ 1404156 w 2808312"/>
                <a:gd name="connsiteY0" fmla="*/ 4748597 h 5078692"/>
                <a:gd name="connsiteX1" fmla="*/ 1260140 w 2808312"/>
                <a:gd name="connsiteY1" fmla="*/ 4892613 h 5078692"/>
                <a:gd name="connsiteX2" fmla="*/ 1404156 w 2808312"/>
                <a:gd name="connsiteY2" fmla="*/ 5036629 h 5078692"/>
                <a:gd name="connsiteX3" fmla="*/ 1548172 w 2808312"/>
                <a:gd name="connsiteY3" fmla="*/ 4892613 h 5078692"/>
                <a:gd name="connsiteX4" fmla="*/ 1404156 w 2808312"/>
                <a:gd name="connsiteY4" fmla="*/ 4748597 h 5078692"/>
                <a:gd name="connsiteX5" fmla="*/ 54156 w 2808312"/>
                <a:gd name="connsiteY5" fmla="*/ 372159 h 5078692"/>
                <a:gd name="connsiteX6" fmla="*/ 54156 w 2808312"/>
                <a:gd name="connsiteY6" fmla="*/ 4706534 h 5078692"/>
                <a:gd name="connsiteX7" fmla="*/ 2754156 w 2808312"/>
                <a:gd name="connsiteY7" fmla="*/ 4706534 h 5078692"/>
                <a:gd name="connsiteX8" fmla="*/ 2754156 w 2808312"/>
                <a:gd name="connsiteY8" fmla="*/ 372159 h 5078692"/>
                <a:gd name="connsiteX9" fmla="*/ 1158156 w 2808312"/>
                <a:gd name="connsiteY9" fmla="*/ 168079 h 5078692"/>
                <a:gd name="connsiteX10" fmla="*/ 1152156 w 2808312"/>
                <a:gd name="connsiteY10" fmla="*/ 174079 h 5078692"/>
                <a:gd name="connsiteX11" fmla="*/ 1152156 w 2808312"/>
                <a:gd name="connsiteY11" fmla="*/ 198079 h 5078692"/>
                <a:gd name="connsiteX12" fmla="*/ 1158156 w 2808312"/>
                <a:gd name="connsiteY12" fmla="*/ 204079 h 5078692"/>
                <a:gd name="connsiteX13" fmla="*/ 1650156 w 2808312"/>
                <a:gd name="connsiteY13" fmla="*/ 204079 h 5078692"/>
                <a:gd name="connsiteX14" fmla="*/ 1656156 w 2808312"/>
                <a:gd name="connsiteY14" fmla="*/ 198079 h 5078692"/>
                <a:gd name="connsiteX15" fmla="*/ 1656156 w 2808312"/>
                <a:gd name="connsiteY15" fmla="*/ 174079 h 5078692"/>
                <a:gd name="connsiteX16" fmla="*/ 1650156 w 2808312"/>
                <a:gd name="connsiteY16" fmla="*/ 168079 h 5078692"/>
                <a:gd name="connsiteX17" fmla="*/ 319782 w 2808312"/>
                <a:gd name="connsiteY17" fmla="*/ 0 h 5078692"/>
                <a:gd name="connsiteX18" fmla="*/ 2488530 w 2808312"/>
                <a:gd name="connsiteY18" fmla="*/ 0 h 5078692"/>
                <a:gd name="connsiteX19" fmla="*/ 2808312 w 2808312"/>
                <a:gd name="connsiteY19" fmla="*/ 319782 h 5078692"/>
                <a:gd name="connsiteX20" fmla="*/ 2808312 w 2808312"/>
                <a:gd name="connsiteY20" fmla="*/ 4758910 h 5078692"/>
                <a:gd name="connsiteX21" fmla="*/ 2488530 w 2808312"/>
                <a:gd name="connsiteY21" fmla="*/ 5078692 h 5078692"/>
                <a:gd name="connsiteX22" fmla="*/ 319782 w 2808312"/>
                <a:gd name="connsiteY22" fmla="*/ 5078692 h 5078692"/>
                <a:gd name="connsiteX23" fmla="*/ 0 w 2808312"/>
                <a:gd name="connsiteY23" fmla="*/ 4758910 h 5078692"/>
                <a:gd name="connsiteX24" fmla="*/ 0 w 2808312"/>
                <a:gd name="connsiteY24" fmla="*/ 319782 h 5078692"/>
                <a:gd name="connsiteX25" fmla="*/ 319782 w 2808312"/>
                <a:gd name="connsiteY25" fmla="*/ 0 h 507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08312" h="5078692">
                  <a:moveTo>
                    <a:pt x="1404156" y="4748597"/>
                  </a:moveTo>
                  <a:cubicBezTo>
                    <a:pt x="1324618" y="4748597"/>
                    <a:pt x="1260140" y="4813075"/>
                    <a:pt x="1260140" y="4892613"/>
                  </a:cubicBezTo>
                  <a:cubicBezTo>
                    <a:pt x="1260140" y="4972151"/>
                    <a:pt x="1324618" y="5036629"/>
                    <a:pt x="1404156" y="5036629"/>
                  </a:cubicBezTo>
                  <a:cubicBezTo>
                    <a:pt x="1483694" y="5036629"/>
                    <a:pt x="1548172" y="4972151"/>
                    <a:pt x="1548172" y="4892613"/>
                  </a:cubicBezTo>
                  <a:cubicBezTo>
                    <a:pt x="1548172" y="4813075"/>
                    <a:pt x="1483694" y="4748597"/>
                    <a:pt x="1404156" y="4748597"/>
                  </a:cubicBezTo>
                  <a:close/>
                  <a:moveTo>
                    <a:pt x="54156" y="372159"/>
                  </a:moveTo>
                  <a:lnTo>
                    <a:pt x="54156" y="4706534"/>
                  </a:lnTo>
                  <a:lnTo>
                    <a:pt x="2754156" y="4706534"/>
                  </a:lnTo>
                  <a:lnTo>
                    <a:pt x="2754156" y="372159"/>
                  </a:lnTo>
                  <a:close/>
                  <a:moveTo>
                    <a:pt x="1158156" y="168079"/>
                  </a:moveTo>
                  <a:cubicBezTo>
                    <a:pt x="1154842" y="168079"/>
                    <a:pt x="1152156" y="170765"/>
                    <a:pt x="1152156" y="174079"/>
                  </a:cubicBezTo>
                  <a:lnTo>
                    <a:pt x="1152156" y="198079"/>
                  </a:lnTo>
                  <a:cubicBezTo>
                    <a:pt x="1152156" y="201393"/>
                    <a:pt x="1154842" y="204079"/>
                    <a:pt x="1158156" y="204079"/>
                  </a:cubicBezTo>
                  <a:lnTo>
                    <a:pt x="1650156" y="204079"/>
                  </a:lnTo>
                  <a:cubicBezTo>
                    <a:pt x="1653470" y="204079"/>
                    <a:pt x="1656156" y="201393"/>
                    <a:pt x="1656156" y="198079"/>
                  </a:cubicBezTo>
                  <a:lnTo>
                    <a:pt x="1656156" y="174079"/>
                  </a:lnTo>
                  <a:cubicBezTo>
                    <a:pt x="1656156" y="170765"/>
                    <a:pt x="1653470" y="168079"/>
                    <a:pt x="1650156" y="168079"/>
                  </a:cubicBezTo>
                  <a:close/>
                  <a:moveTo>
                    <a:pt x="319782" y="0"/>
                  </a:moveTo>
                  <a:lnTo>
                    <a:pt x="2488530" y="0"/>
                  </a:lnTo>
                  <a:cubicBezTo>
                    <a:pt x="2665141" y="0"/>
                    <a:pt x="2808312" y="143171"/>
                    <a:pt x="2808312" y="319782"/>
                  </a:cubicBezTo>
                  <a:lnTo>
                    <a:pt x="2808312" y="4758910"/>
                  </a:lnTo>
                  <a:cubicBezTo>
                    <a:pt x="2808312" y="4935521"/>
                    <a:pt x="2665141" y="5078692"/>
                    <a:pt x="2488530" y="5078692"/>
                  </a:cubicBezTo>
                  <a:lnTo>
                    <a:pt x="319782" y="5078692"/>
                  </a:lnTo>
                  <a:cubicBezTo>
                    <a:pt x="143171" y="5078692"/>
                    <a:pt x="0" y="4935521"/>
                    <a:pt x="0" y="4758910"/>
                  </a:cubicBezTo>
                  <a:lnTo>
                    <a:pt x="0" y="319782"/>
                  </a:lnTo>
                  <a:cubicBezTo>
                    <a:pt x="0" y="143171"/>
                    <a:pt x="143171" y="0"/>
                    <a:pt x="31978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367937" y="1451776"/>
            <a:ext cx="914400" cy="91440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605808" y="1895890"/>
            <a:ext cx="219329" cy="16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25137" y="1601298"/>
            <a:ext cx="0" cy="307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663207" y="1451776"/>
            <a:ext cx="914400" cy="91440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2870200" y="1905000"/>
            <a:ext cx="250207" cy="98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3120407" y="1908976"/>
            <a:ext cx="142307" cy="3262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2.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" y="387624"/>
            <a:ext cx="2987299" cy="64623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25137" y="805544"/>
            <a:ext cx="27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Public Service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909" b="909"/>
          <a:stretch/>
        </p:blipFill>
        <p:spPr>
          <a:xfrm>
            <a:off x="2218185" y="2984500"/>
            <a:ext cx="860329" cy="86032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6746" r="6746"/>
          <a:stretch/>
        </p:blipFill>
        <p:spPr>
          <a:xfrm>
            <a:off x="3262714" y="2976534"/>
            <a:ext cx="868295" cy="86829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椭圆 17"/>
          <p:cNvSpPr/>
          <p:nvPr/>
        </p:nvSpPr>
        <p:spPr>
          <a:xfrm>
            <a:off x="5409837" y="1451776"/>
            <a:ext cx="914400" cy="91440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5727700" y="1803400"/>
            <a:ext cx="139337" cy="101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67037" y="1601298"/>
            <a:ext cx="0" cy="307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679505" y="2984500"/>
            <a:ext cx="2749204" cy="1836766"/>
            <a:chOff x="4617273" y="2811434"/>
            <a:chExt cx="3561890" cy="23797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7273" y="2811434"/>
              <a:ext cx="2675333" cy="201728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0570" y="3495236"/>
              <a:ext cx="2848593" cy="13334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6615" y="3132796"/>
              <a:ext cx="778538" cy="2058366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41" y="2976534"/>
            <a:ext cx="1639090" cy="2915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6974" y="2976534"/>
            <a:ext cx="1639179" cy="2915396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8162307" y="1451776"/>
            <a:ext cx="914400" cy="91440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8534400" y="1905000"/>
            <a:ext cx="85107" cy="203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619507" y="1601298"/>
            <a:ext cx="0" cy="307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0486407" y="1451776"/>
            <a:ext cx="914400" cy="91440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10677270" y="1905000"/>
            <a:ext cx="2663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943607" y="1601298"/>
            <a:ext cx="0" cy="307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0" y="2528094"/>
            <a:ext cx="1971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看看昨晚大家发了什么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134672" y="2528094"/>
            <a:ext cx="214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微信扫一扫，早餐吃得好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36242" y="2528094"/>
            <a:ext cx="1861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办公工具，更有效率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729918" y="2528683"/>
            <a:ext cx="177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付款，方便简单</a:t>
            </a:r>
          </a:p>
        </p:txBody>
      </p:sp>
      <p:sp>
        <p:nvSpPr>
          <p:cNvPr id="42" name="文本框 40"/>
          <p:cNvSpPr txBox="1"/>
          <p:nvPr/>
        </p:nvSpPr>
        <p:spPr>
          <a:xfrm>
            <a:off x="10012812" y="2528093"/>
            <a:ext cx="1861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新闻八卦，睡前一刷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3" y="4292796"/>
            <a:ext cx="1581150" cy="1209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9082" y="6108127"/>
            <a:ext cx="2676376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4.375E-6 -0.2969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2.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2463" y="387624"/>
            <a:ext cx="2987299" cy="64623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25137" y="805544"/>
            <a:ext cx="27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Public Service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sp>
        <p:nvSpPr>
          <p:cNvPr id="15" name="MH_Other_7"/>
          <p:cNvSpPr/>
          <p:nvPr>
            <p:custDataLst>
              <p:tags r:id="rId1"/>
            </p:custDataLst>
          </p:nvPr>
        </p:nvSpPr>
        <p:spPr>
          <a:xfrm>
            <a:off x="2789869" y="1781827"/>
            <a:ext cx="71437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16" name="MH_Other_8"/>
          <p:cNvSpPr/>
          <p:nvPr>
            <p:custDataLst>
              <p:tags r:id="rId2"/>
            </p:custDataLst>
          </p:nvPr>
        </p:nvSpPr>
        <p:spPr>
          <a:xfrm>
            <a:off x="5085394" y="2524777"/>
            <a:ext cx="71437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17" name="MH_Other_9"/>
          <p:cNvSpPr/>
          <p:nvPr>
            <p:custDataLst>
              <p:tags r:id="rId3"/>
            </p:custDataLst>
          </p:nvPr>
        </p:nvSpPr>
        <p:spPr>
          <a:xfrm>
            <a:off x="5237794" y="2524777"/>
            <a:ext cx="71437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18" name="MH_Other_10"/>
          <p:cNvSpPr/>
          <p:nvPr>
            <p:custDataLst>
              <p:tags r:id="rId4"/>
            </p:custDataLst>
          </p:nvPr>
        </p:nvSpPr>
        <p:spPr>
          <a:xfrm>
            <a:off x="9216069" y="3658252"/>
            <a:ext cx="73025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19" name="MH_Other_11"/>
          <p:cNvSpPr/>
          <p:nvPr>
            <p:custDataLst>
              <p:tags r:id="rId5"/>
            </p:custDataLst>
          </p:nvPr>
        </p:nvSpPr>
        <p:spPr>
          <a:xfrm>
            <a:off x="9368469" y="3658252"/>
            <a:ext cx="73025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0" name="MH_Other_12"/>
          <p:cNvSpPr/>
          <p:nvPr>
            <p:custDataLst>
              <p:tags r:id="rId6"/>
            </p:custDataLst>
          </p:nvPr>
        </p:nvSpPr>
        <p:spPr>
          <a:xfrm>
            <a:off x="9520869" y="3658252"/>
            <a:ext cx="73025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2" name="MH_Other_13"/>
          <p:cNvSpPr/>
          <p:nvPr>
            <p:custDataLst>
              <p:tags r:id="rId7"/>
            </p:custDataLst>
          </p:nvPr>
        </p:nvSpPr>
        <p:spPr>
          <a:xfrm>
            <a:off x="8325480" y="5329888"/>
            <a:ext cx="71438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3" name="MH_Other_14"/>
          <p:cNvSpPr/>
          <p:nvPr>
            <p:custDataLst>
              <p:tags r:id="rId8"/>
            </p:custDataLst>
          </p:nvPr>
        </p:nvSpPr>
        <p:spPr>
          <a:xfrm>
            <a:off x="8477880" y="5329888"/>
            <a:ext cx="71438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5" name="MH_Other_15"/>
          <p:cNvSpPr/>
          <p:nvPr>
            <p:custDataLst>
              <p:tags r:id="rId9"/>
            </p:custDataLst>
          </p:nvPr>
        </p:nvSpPr>
        <p:spPr>
          <a:xfrm>
            <a:off x="8630280" y="5329888"/>
            <a:ext cx="71438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7" name="MH_Other_16"/>
          <p:cNvSpPr/>
          <p:nvPr>
            <p:custDataLst>
              <p:tags r:id="rId10"/>
            </p:custDataLst>
          </p:nvPr>
        </p:nvSpPr>
        <p:spPr>
          <a:xfrm>
            <a:off x="8782680" y="5329888"/>
            <a:ext cx="71438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29" name="MH_Other_17"/>
          <p:cNvSpPr/>
          <p:nvPr>
            <p:custDataLst>
              <p:tags r:id="rId11"/>
            </p:custDataLst>
          </p:nvPr>
        </p:nvSpPr>
        <p:spPr>
          <a:xfrm>
            <a:off x="5879144" y="4310713"/>
            <a:ext cx="71437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0" name="MH_Other_18"/>
          <p:cNvSpPr/>
          <p:nvPr>
            <p:custDataLst>
              <p:tags r:id="rId12"/>
            </p:custDataLst>
          </p:nvPr>
        </p:nvSpPr>
        <p:spPr>
          <a:xfrm>
            <a:off x="6031544" y="4310713"/>
            <a:ext cx="71437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1" name="MH_Other_19"/>
          <p:cNvSpPr/>
          <p:nvPr>
            <p:custDataLst>
              <p:tags r:id="rId13"/>
            </p:custDataLst>
          </p:nvPr>
        </p:nvSpPr>
        <p:spPr>
          <a:xfrm>
            <a:off x="6183944" y="4310713"/>
            <a:ext cx="71437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2" name="MH_Other_20"/>
          <p:cNvSpPr/>
          <p:nvPr>
            <p:custDataLst>
              <p:tags r:id="rId14"/>
            </p:custDataLst>
          </p:nvPr>
        </p:nvSpPr>
        <p:spPr>
          <a:xfrm>
            <a:off x="6336344" y="4310713"/>
            <a:ext cx="71437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3" name="MH_Other_21"/>
          <p:cNvSpPr/>
          <p:nvPr>
            <p:custDataLst>
              <p:tags r:id="rId15"/>
            </p:custDataLst>
          </p:nvPr>
        </p:nvSpPr>
        <p:spPr>
          <a:xfrm>
            <a:off x="6488744" y="4310713"/>
            <a:ext cx="71437" cy="71438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6" name="MH_Other_23"/>
          <p:cNvSpPr/>
          <p:nvPr>
            <p:custDataLst>
              <p:tags r:id="rId16"/>
            </p:custDataLst>
          </p:nvPr>
        </p:nvSpPr>
        <p:spPr>
          <a:xfrm>
            <a:off x="39979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7" name="MH_Other_24"/>
          <p:cNvSpPr/>
          <p:nvPr>
            <p:custDataLst>
              <p:tags r:id="rId17"/>
            </p:custDataLst>
          </p:nvPr>
        </p:nvSpPr>
        <p:spPr>
          <a:xfrm>
            <a:off x="41503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8" name="MH_Other_25"/>
          <p:cNvSpPr/>
          <p:nvPr>
            <p:custDataLst>
              <p:tags r:id="rId18"/>
            </p:custDataLst>
          </p:nvPr>
        </p:nvSpPr>
        <p:spPr>
          <a:xfrm>
            <a:off x="43027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39" name="MH_Other_26"/>
          <p:cNvSpPr/>
          <p:nvPr>
            <p:custDataLst>
              <p:tags r:id="rId19"/>
            </p:custDataLst>
          </p:nvPr>
        </p:nvSpPr>
        <p:spPr>
          <a:xfrm>
            <a:off x="44551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40" name="MH_Other_27"/>
          <p:cNvSpPr/>
          <p:nvPr>
            <p:custDataLst>
              <p:tags r:id="rId20"/>
            </p:custDataLst>
          </p:nvPr>
        </p:nvSpPr>
        <p:spPr>
          <a:xfrm>
            <a:off x="46075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sp>
        <p:nvSpPr>
          <p:cNvPr id="41" name="MH_Other_28"/>
          <p:cNvSpPr/>
          <p:nvPr>
            <p:custDataLst>
              <p:tags r:id="rId21"/>
            </p:custDataLst>
          </p:nvPr>
        </p:nvSpPr>
        <p:spPr>
          <a:xfrm>
            <a:off x="4759955" y="5728352"/>
            <a:ext cx="71438" cy="71437"/>
          </a:xfrm>
          <a:prstGeom prst="ellipse">
            <a:avLst/>
          </a:prstGeom>
          <a:solidFill>
            <a:srgbClr val="FE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E65383"/>
              </a:solidFill>
              <a:latin typeface="Calibri"/>
              <a:ea typeface="幼圆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" y="1238902"/>
            <a:ext cx="10928979" cy="5106986"/>
            <a:chOff x="1" y="1238902"/>
            <a:chExt cx="10928979" cy="5106986"/>
          </a:xfrm>
        </p:grpSpPr>
        <p:sp>
          <p:nvSpPr>
            <p:cNvPr id="6" name="MH_Other_1"/>
            <p:cNvSpPr/>
            <p:nvPr>
              <p:custDataLst>
                <p:tags r:id="rId22"/>
              </p:custDataLst>
            </p:nvPr>
          </p:nvSpPr>
          <p:spPr>
            <a:xfrm flipH="1" flipV="1">
              <a:off x="3345493" y="4425014"/>
              <a:ext cx="2036762" cy="1514475"/>
            </a:xfrm>
            <a:custGeom>
              <a:avLst/>
              <a:gdLst>
                <a:gd name="connsiteX0" fmla="*/ 2036881 w 2036881"/>
                <a:gd name="connsiteY0" fmla="*/ 0 h 1514475"/>
                <a:gd name="connsiteX1" fmla="*/ 662583 w 2036881"/>
                <a:gd name="connsiteY1" fmla="*/ 0 h 1514475"/>
                <a:gd name="connsiteX2" fmla="*/ 0 w 2036881"/>
                <a:gd name="connsiteY2" fmla="*/ 662583 h 1514475"/>
                <a:gd name="connsiteX3" fmla="*/ 0 w 2036881"/>
                <a:gd name="connsiteY3" fmla="*/ 1514475 h 1514475"/>
                <a:gd name="connsiteX4" fmla="*/ 378619 w 2036881"/>
                <a:gd name="connsiteY4" fmla="*/ 1514475 h 1514475"/>
                <a:gd name="connsiteX5" fmla="*/ 378619 w 2036881"/>
                <a:gd name="connsiteY5" fmla="*/ 662583 h 1514475"/>
                <a:gd name="connsiteX6" fmla="*/ 662583 w 2036881"/>
                <a:gd name="connsiteY6" fmla="*/ 378619 h 1514475"/>
                <a:gd name="connsiteX7" fmla="*/ 2036881 w 2036881"/>
                <a:gd name="connsiteY7" fmla="*/ 378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881" h="1514475">
                  <a:moveTo>
                    <a:pt x="2036881" y="0"/>
                  </a:moveTo>
                  <a:lnTo>
                    <a:pt x="662583" y="0"/>
                  </a:lnTo>
                  <a:cubicBezTo>
                    <a:pt x="296649" y="0"/>
                    <a:pt x="0" y="296649"/>
                    <a:pt x="0" y="662583"/>
                  </a:cubicBezTo>
                  <a:lnTo>
                    <a:pt x="0" y="1514475"/>
                  </a:lnTo>
                  <a:lnTo>
                    <a:pt x="378619" y="1514475"/>
                  </a:lnTo>
                  <a:lnTo>
                    <a:pt x="378619" y="662583"/>
                  </a:lnTo>
                  <a:cubicBezTo>
                    <a:pt x="378619" y="505754"/>
                    <a:pt x="505754" y="378619"/>
                    <a:pt x="662583" y="378619"/>
                  </a:cubicBezTo>
                  <a:lnTo>
                    <a:pt x="2036881" y="378619"/>
                  </a:ln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7" name="MH_Other_2"/>
            <p:cNvSpPr/>
            <p:nvPr>
              <p:custDataLst>
                <p:tags r:id="rId23"/>
              </p:custDataLst>
            </p:nvPr>
          </p:nvSpPr>
          <p:spPr>
            <a:xfrm flipH="1">
              <a:off x="5709281" y="4159902"/>
              <a:ext cx="2036763" cy="1514475"/>
            </a:xfrm>
            <a:custGeom>
              <a:avLst/>
              <a:gdLst>
                <a:gd name="connsiteX0" fmla="*/ 2036881 w 2036881"/>
                <a:gd name="connsiteY0" fmla="*/ 0 h 1514475"/>
                <a:gd name="connsiteX1" fmla="*/ 662583 w 2036881"/>
                <a:gd name="connsiteY1" fmla="*/ 0 h 1514475"/>
                <a:gd name="connsiteX2" fmla="*/ 0 w 2036881"/>
                <a:gd name="connsiteY2" fmla="*/ 662583 h 1514475"/>
                <a:gd name="connsiteX3" fmla="*/ 0 w 2036881"/>
                <a:gd name="connsiteY3" fmla="*/ 1514475 h 1514475"/>
                <a:gd name="connsiteX4" fmla="*/ 378619 w 2036881"/>
                <a:gd name="connsiteY4" fmla="*/ 1514475 h 1514475"/>
                <a:gd name="connsiteX5" fmla="*/ 378619 w 2036881"/>
                <a:gd name="connsiteY5" fmla="*/ 662583 h 1514475"/>
                <a:gd name="connsiteX6" fmla="*/ 662583 w 2036881"/>
                <a:gd name="connsiteY6" fmla="*/ 378619 h 1514475"/>
                <a:gd name="connsiteX7" fmla="*/ 2036881 w 2036881"/>
                <a:gd name="connsiteY7" fmla="*/ 378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881" h="1514475">
                  <a:moveTo>
                    <a:pt x="2036881" y="0"/>
                  </a:moveTo>
                  <a:lnTo>
                    <a:pt x="662583" y="0"/>
                  </a:lnTo>
                  <a:cubicBezTo>
                    <a:pt x="296649" y="0"/>
                    <a:pt x="0" y="296649"/>
                    <a:pt x="0" y="662583"/>
                  </a:cubicBezTo>
                  <a:lnTo>
                    <a:pt x="0" y="1514475"/>
                  </a:lnTo>
                  <a:lnTo>
                    <a:pt x="378619" y="1514475"/>
                  </a:lnTo>
                  <a:lnTo>
                    <a:pt x="378619" y="662583"/>
                  </a:lnTo>
                  <a:cubicBezTo>
                    <a:pt x="378619" y="505754"/>
                    <a:pt x="505754" y="378619"/>
                    <a:pt x="662583" y="378619"/>
                  </a:cubicBezTo>
                  <a:lnTo>
                    <a:pt x="2036881" y="378619"/>
                  </a:ln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8" name="MH_Other_3"/>
            <p:cNvSpPr/>
            <p:nvPr>
              <p:custDataLst>
                <p:tags r:id="rId24"/>
              </p:custDataLst>
            </p:nvPr>
          </p:nvSpPr>
          <p:spPr>
            <a:xfrm flipH="1" flipV="1">
              <a:off x="7350756" y="4037664"/>
              <a:ext cx="3190875" cy="1514475"/>
            </a:xfrm>
            <a:custGeom>
              <a:avLst/>
              <a:gdLst>
                <a:gd name="connsiteX0" fmla="*/ 662583 w 3190875"/>
                <a:gd name="connsiteY0" fmla="*/ 0 h 1514475"/>
                <a:gd name="connsiteX1" fmla="*/ 3190875 w 3190875"/>
                <a:gd name="connsiteY1" fmla="*/ 0 h 1514475"/>
                <a:gd name="connsiteX2" fmla="*/ 3190875 w 3190875"/>
                <a:gd name="connsiteY2" fmla="*/ 378619 h 1514475"/>
                <a:gd name="connsiteX3" fmla="*/ 662583 w 3190875"/>
                <a:gd name="connsiteY3" fmla="*/ 378619 h 1514475"/>
                <a:gd name="connsiteX4" fmla="*/ 378619 w 3190875"/>
                <a:gd name="connsiteY4" fmla="*/ 662583 h 1514475"/>
                <a:gd name="connsiteX5" fmla="*/ 378619 w 3190875"/>
                <a:gd name="connsiteY5" fmla="*/ 1514475 h 1514475"/>
                <a:gd name="connsiteX6" fmla="*/ 0 w 3190875"/>
                <a:gd name="connsiteY6" fmla="*/ 1514475 h 1514475"/>
                <a:gd name="connsiteX7" fmla="*/ 0 w 3190875"/>
                <a:gd name="connsiteY7" fmla="*/ 662583 h 1514475"/>
                <a:gd name="connsiteX8" fmla="*/ 662583 w 3190875"/>
                <a:gd name="connsiteY8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0875" h="1514475">
                  <a:moveTo>
                    <a:pt x="662583" y="0"/>
                  </a:moveTo>
                  <a:lnTo>
                    <a:pt x="3190875" y="0"/>
                  </a:lnTo>
                  <a:lnTo>
                    <a:pt x="3190875" y="378619"/>
                  </a:lnTo>
                  <a:lnTo>
                    <a:pt x="662583" y="378619"/>
                  </a:lnTo>
                  <a:cubicBezTo>
                    <a:pt x="505754" y="378619"/>
                    <a:pt x="378619" y="505754"/>
                    <a:pt x="378619" y="662583"/>
                  </a:cubicBezTo>
                  <a:lnTo>
                    <a:pt x="378619" y="1514475"/>
                  </a:lnTo>
                  <a:lnTo>
                    <a:pt x="0" y="1514475"/>
                  </a:lnTo>
                  <a:lnTo>
                    <a:pt x="0" y="662583"/>
                  </a:lnTo>
                  <a:cubicBezTo>
                    <a:pt x="0" y="296649"/>
                    <a:pt x="296649" y="0"/>
                    <a:pt x="662583" y="0"/>
                  </a:cubicBez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9" name="MH_Other_4"/>
            <p:cNvSpPr/>
            <p:nvPr>
              <p:custDataLst>
                <p:tags r:id="rId25"/>
              </p:custDataLst>
            </p:nvPr>
          </p:nvSpPr>
          <p:spPr>
            <a:xfrm flipV="1">
              <a:off x="2645406" y="1238902"/>
              <a:ext cx="3190875" cy="1514475"/>
            </a:xfrm>
            <a:custGeom>
              <a:avLst/>
              <a:gdLst>
                <a:gd name="connsiteX0" fmla="*/ 662583 w 3190875"/>
                <a:gd name="connsiteY0" fmla="*/ 0 h 1514475"/>
                <a:gd name="connsiteX1" fmla="*/ 3190875 w 3190875"/>
                <a:gd name="connsiteY1" fmla="*/ 0 h 1514475"/>
                <a:gd name="connsiteX2" fmla="*/ 3190875 w 3190875"/>
                <a:gd name="connsiteY2" fmla="*/ 378619 h 1514475"/>
                <a:gd name="connsiteX3" fmla="*/ 662583 w 3190875"/>
                <a:gd name="connsiteY3" fmla="*/ 378619 h 1514475"/>
                <a:gd name="connsiteX4" fmla="*/ 378619 w 3190875"/>
                <a:gd name="connsiteY4" fmla="*/ 662583 h 1514475"/>
                <a:gd name="connsiteX5" fmla="*/ 378619 w 3190875"/>
                <a:gd name="connsiteY5" fmla="*/ 1514475 h 1514475"/>
                <a:gd name="connsiteX6" fmla="*/ 0 w 3190875"/>
                <a:gd name="connsiteY6" fmla="*/ 1514475 h 1514475"/>
                <a:gd name="connsiteX7" fmla="*/ 0 w 3190875"/>
                <a:gd name="connsiteY7" fmla="*/ 662583 h 1514475"/>
                <a:gd name="connsiteX8" fmla="*/ 662583 w 3190875"/>
                <a:gd name="connsiteY8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0875" h="1514475">
                  <a:moveTo>
                    <a:pt x="662583" y="0"/>
                  </a:moveTo>
                  <a:lnTo>
                    <a:pt x="3190875" y="0"/>
                  </a:lnTo>
                  <a:lnTo>
                    <a:pt x="3190875" y="378619"/>
                  </a:lnTo>
                  <a:lnTo>
                    <a:pt x="662583" y="378619"/>
                  </a:lnTo>
                  <a:cubicBezTo>
                    <a:pt x="505754" y="378619"/>
                    <a:pt x="378619" y="505754"/>
                    <a:pt x="378619" y="662583"/>
                  </a:cubicBezTo>
                  <a:lnTo>
                    <a:pt x="378619" y="1514475"/>
                  </a:lnTo>
                  <a:lnTo>
                    <a:pt x="0" y="1514475"/>
                  </a:lnTo>
                  <a:lnTo>
                    <a:pt x="0" y="662583"/>
                  </a:lnTo>
                  <a:cubicBezTo>
                    <a:pt x="0" y="296649"/>
                    <a:pt x="296649" y="0"/>
                    <a:pt x="662583" y="0"/>
                  </a:cubicBez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10" name="MH_Other_5"/>
            <p:cNvSpPr/>
            <p:nvPr>
              <p:custDataLst>
                <p:tags r:id="rId26"/>
              </p:custDataLst>
            </p:nvPr>
          </p:nvSpPr>
          <p:spPr>
            <a:xfrm flipV="1">
              <a:off x="5836281" y="2372377"/>
              <a:ext cx="3190875" cy="1514475"/>
            </a:xfrm>
            <a:custGeom>
              <a:avLst/>
              <a:gdLst>
                <a:gd name="connsiteX0" fmla="*/ 662583 w 3190875"/>
                <a:gd name="connsiteY0" fmla="*/ 0 h 1514475"/>
                <a:gd name="connsiteX1" fmla="*/ 3190875 w 3190875"/>
                <a:gd name="connsiteY1" fmla="*/ 0 h 1514475"/>
                <a:gd name="connsiteX2" fmla="*/ 3190875 w 3190875"/>
                <a:gd name="connsiteY2" fmla="*/ 378619 h 1514475"/>
                <a:gd name="connsiteX3" fmla="*/ 662583 w 3190875"/>
                <a:gd name="connsiteY3" fmla="*/ 378619 h 1514475"/>
                <a:gd name="connsiteX4" fmla="*/ 378619 w 3190875"/>
                <a:gd name="connsiteY4" fmla="*/ 662583 h 1514475"/>
                <a:gd name="connsiteX5" fmla="*/ 378619 w 3190875"/>
                <a:gd name="connsiteY5" fmla="*/ 1514475 h 1514475"/>
                <a:gd name="connsiteX6" fmla="*/ 0 w 3190875"/>
                <a:gd name="connsiteY6" fmla="*/ 1514475 h 1514475"/>
                <a:gd name="connsiteX7" fmla="*/ 0 w 3190875"/>
                <a:gd name="connsiteY7" fmla="*/ 662583 h 1514475"/>
                <a:gd name="connsiteX8" fmla="*/ 662583 w 3190875"/>
                <a:gd name="connsiteY8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0875" h="1514475">
                  <a:moveTo>
                    <a:pt x="662583" y="0"/>
                  </a:moveTo>
                  <a:lnTo>
                    <a:pt x="3190875" y="0"/>
                  </a:lnTo>
                  <a:lnTo>
                    <a:pt x="3190875" y="378619"/>
                  </a:lnTo>
                  <a:lnTo>
                    <a:pt x="662583" y="378619"/>
                  </a:lnTo>
                  <a:cubicBezTo>
                    <a:pt x="505754" y="378619"/>
                    <a:pt x="378619" y="505754"/>
                    <a:pt x="378619" y="662583"/>
                  </a:cubicBezTo>
                  <a:lnTo>
                    <a:pt x="378619" y="1514475"/>
                  </a:lnTo>
                  <a:lnTo>
                    <a:pt x="0" y="1514475"/>
                  </a:lnTo>
                  <a:lnTo>
                    <a:pt x="0" y="662583"/>
                  </a:lnTo>
                  <a:cubicBezTo>
                    <a:pt x="0" y="296649"/>
                    <a:pt x="296649" y="0"/>
                    <a:pt x="662583" y="0"/>
                  </a:cubicBez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11" name="MH_Other_6"/>
            <p:cNvSpPr/>
            <p:nvPr>
              <p:custDataLst>
                <p:tags r:id="rId27"/>
              </p:custDataLst>
            </p:nvPr>
          </p:nvSpPr>
          <p:spPr>
            <a:xfrm rot="5400000">
              <a:off x="9129550" y="3403458"/>
              <a:ext cx="1309687" cy="1514475"/>
            </a:xfrm>
            <a:custGeom>
              <a:avLst/>
              <a:gdLst>
                <a:gd name="connsiteX0" fmla="*/ 0 w 1309689"/>
                <a:gd name="connsiteY0" fmla="*/ 1514475 h 1514475"/>
                <a:gd name="connsiteX1" fmla="*/ 0 w 1309689"/>
                <a:gd name="connsiteY1" fmla="*/ 662583 h 1514475"/>
                <a:gd name="connsiteX2" fmla="*/ 662583 w 1309689"/>
                <a:gd name="connsiteY2" fmla="*/ 0 h 1514475"/>
                <a:gd name="connsiteX3" fmla="*/ 1309689 w 1309689"/>
                <a:gd name="connsiteY3" fmla="*/ 0 h 1514475"/>
                <a:gd name="connsiteX4" fmla="*/ 1309689 w 1309689"/>
                <a:gd name="connsiteY4" fmla="*/ 378619 h 1514475"/>
                <a:gd name="connsiteX5" fmla="*/ 662583 w 1309689"/>
                <a:gd name="connsiteY5" fmla="*/ 378619 h 1514475"/>
                <a:gd name="connsiteX6" fmla="*/ 378619 w 1309689"/>
                <a:gd name="connsiteY6" fmla="*/ 662583 h 1514475"/>
                <a:gd name="connsiteX7" fmla="*/ 378619 w 1309689"/>
                <a:gd name="connsiteY7" fmla="*/ 1514475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689" h="1514475">
                  <a:moveTo>
                    <a:pt x="0" y="1514475"/>
                  </a:moveTo>
                  <a:lnTo>
                    <a:pt x="0" y="662583"/>
                  </a:lnTo>
                  <a:cubicBezTo>
                    <a:pt x="0" y="296649"/>
                    <a:pt x="296649" y="0"/>
                    <a:pt x="662583" y="0"/>
                  </a:cubicBezTo>
                  <a:lnTo>
                    <a:pt x="1309689" y="0"/>
                  </a:lnTo>
                  <a:lnTo>
                    <a:pt x="1309689" y="378619"/>
                  </a:lnTo>
                  <a:lnTo>
                    <a:pt x="662583" y="378619"/>
                  </a:lnTo>
                  <a:cubicBezTo>
                    <a:pt x="505754" y="378619"/>
                    <a:pt x="378619" y="505754"/>
                    <a:pt x="378619" y="662583"/>
                  </a:cubicBezTo>
                  <a:lnTo>
                    <a:pt x="378619" y="1514475"/>
                  </a:ln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12" name="MH_SubTitle_1"/>
            <p:cNvSpPr/>
            <p:nvPr>
              <p:custDataLst>
                <p:tags r:id="rId28"/>
              </p:custDataLst>
            </p:nvPr>
          </p:nvSpPr>
          <p:spPr>
            <a:xfrm>
              <a:off x="2234243" y="1967563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智慧小区</a:t>
              </a:r>
            </a:p>
          </p:txBody>
        </p:sp>
        <p:sp>
          <p:nvSpPr>
            <p:cNvPr id="13" name="MH_SubTitle_2"/>
            <p:cNvSpPr/>
            <p:nvPr>
              <p:custDataLst>
                <p:tags r:id="rId29"/>
              </p:custDataLst>
            </p:nvPr>
          </p:nvSpPr>
          <p:spPr>
            <a:xfrm>
              <a:off x="5421943" y="1977088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智慧教育</a:t>
              </a:r>
            </a:p>
          </p:txBody>
        </p:sp>
        <p:sp>
          <p:nvSpPr>
            <p:cNvPr id="14" name="MH_SubTitle_3"/>
            <p:cNvSpPr/>
            <p:nvPr>
              <p:custDataLst>
                <p:tags r:id="rId30"/>
              </p:custDataLst>
            </p:nvPr>
          </p:nvSpPr>
          <p:spPr>
            <a:xfrm>
              <a:off x="9747880" y="3104213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智慧医疗</a:t>
              </a:r>
            </a:p>
          </p:txBody>
        </p:sp>
        <p:sp>
          <p:nvSpPr>
            <p:cNvPr id="21" name="MH_SubTitle_4"/>
            <p:cNvSpPr/>
            <p:nvPr>
              <p:custDataLst>
                <p:tags r:id="rId31"/>
              </p:custDataLst>
            </p:nvPr>
          </p:nvSpPr>
          <p:spPr>
            <a:xfrm>
              <a:off x="6998330" y="4775851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智慧旅游</a:t>
              </a:r>
            </a:p>
          </p:txBody>
        </p:sp>
        <p:sp>
          <p:nvSpPr>
            <p:cNvPr id="28" name="MH_SubTitle_5"/>
            <p:cNvSpPr/>
            <p:nvPr>
              <p:custDataLst>
                <p:tags r:id="rId32"/>
              </p:custDataLst>
            </p:nvPr>
          </p:nvSpPr>
          <p:spPr>
            <a:xfrm>
              <a:off x="4551993" y="3755088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智慧交通</a:t>
              </a:r>
            </a:p>
          </p:txBody>
        </p:sp>
        <p:sp>
          <p:nvSpPr>
            <p:cNvPr id="34" name="MH_Other_22"/>
            <p:cNvSpPr/>
            <p:nvPr>
              <p:custDataLst>
                <p:tags r:id="rId33"/>
              </p:custDataLst>
            </p:nvPr>
          </p:nvSpPr>
          <p:spPr>
            <a:xfrm rot="16200000" flipH="1" flipV="1">
              <a:off x="1752437" y="4160695"/>
              <a:ext cx="2036762" cy="1514475"/>
            </a:xfrm>
            <a:custGeom>
              <a:avLst/>
              <a:gdLst>
                <a:gd name="connsiteX0" fmla="*/ 2036881 w 2036881"/>
                <a:gd name="connsiteY0" fmla="*/ 0 h 1514475"/>
                <a:gd name="connsiteX1" fmla="*/ 662583 w 2036881"/>
                <a:gd name="connsiteY1" fmla="*/ 0 h 1514475"/>
                <a:gd name="connsiteX2" fmla="*/ 0 w 2036881"/>
                <a:gd name="connsiteY2" fmla="*/ 662583 h 1514475"/>
                <a:gd name="connsiteX3" fmla="*/ 0 w 2036881"/>
                <a:gd name="connsiteY3" fmla="*/ 1514475 h 1514475"/>
                <a:gd name="connsiteX4" fmla="*/ 378619 w 2036881"/>
                <a:gd name="connsiteY4" fmla="*/ 1514475 h 1514475"/>
                <a:gd name="connsiteX5" fmla="*/ 378619 w 2036881"/>
                <a:gd name="connsiteY5" fmla="*/ 662583 h 1514475"/>
                <a:gd name="connsiteX6" fmla="*/ 662583 w 2036881"/>
                <a:gd name="connsiteY6" fmla="*/ 378619 h 1514475"/>
                <a:gd name="connsiteX7" fmla="*/ 2036881 w 2036881"/>
                <a:gd name="connsiteY7" fmla="*/ 378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881" h="1514475">
                  <a:moveTo>
                    <a:pt x="2036881" y="0"/>
                  </a:moveTo>
                  <a:lnTo>
                    <a:pt x="662583" y="0"/>
                  </a:lnTo>
                  <a:cubicBezTo>
                    <a:pt x="296649" y="0"/>
                    <a:pt x="0" y="296649"/>
                    <a:pt x="0" y="662583"/>
                  </a:cubicBezTo>
                  <a:lnTo>
                    <a:pt x="0" y="1514475"/>
                  </a:lnTo>
                  <a:lnTo>
                    <a:pt x="378619" y="1514475"/>
                  </a:lnTo>
                  <a:lnTo>
                    <a:pt x="378619" y="662583"/>
                  </a:lnTo>
                  <a:cubicBezTo>
                    <a:pt x="378619" y="505754"/>
                    <a:pt x="505754" y="378619"/>
                    <a:pt x="662583" y="378619"/>
                  </a:cubicBezTo>
                  <a:lnTo>
                    <a:pt x="2036881" y="378619"/>
                  </a:lnTo>
                  <a:close/>
                </a:path>
              </a:pathLst>
            </a:custGeom>
            <a:solidFill>
              <a:srgbClr val="EC7C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Calibri"/>
                <a:ea typeface="幼圆"/>
              </a:endParaRPr>
            </a:p>
          </p:txBody>
        </p:sp>
        <p:sp>
          <p:nvSpPr>
            <p:cNvPr id="35" name="MH_SubTitle_6"/>
            <p:cNvSpPr/>
            <p:nvPr>
              <p:custDataLst>
                <p:tags r:id="rId34"/>
              </p:custDataLst>
            </p:nvPr>
          </p:nvSpPr>
          <p:spPr>
            <a:xfrm>
              <a:off x="2750180" y="5164788"/>
              <a:ext cx="1181100" cy="1181100"/>
            </a:xfrm>
            <a:prstGeom prst="roundRect">
              <a:avLst>
                <a:gd name="adj" fmla="val 29792"/>
              </a:avLst>
            </a:prstGeom>
            <a:solidFill>
              <a:srgbClr val="FE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SNS</a:t>
              </a:r>
              <a:r>
                <a:rPr lang="zh-CN" altLang="en-US" b="1" kern="0" dirty="0">
                  <a:solidFill>
                    <a:srgbClr val="E653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社交平台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896377"/>
              <a:ext cx="2013580" cy="384076"/>
            </a:xfrm>
            <a:prstGeom prst="rect">
              <a:avLst/>
            </a:prstGeom>
            <a:solidFill>
              <a:srgbClr val="EC7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04" y="1629364"/>
            <a:ext cx="1738822" cy="45340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99601" y="6327104"/>
            <a:ext cx="1434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人与人之间最直接的桥梁。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404201" y="4916479"/>
            <a:ext cx="1648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公交、地铁到站查询，整合约车平台，政府实时监管，市民安全出行。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179429" y="5674377"/>
            <a:ext cx="3310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整合旅游产业：旅游服务公司、旅游交通、酒店、餐饮、景点平台化操作，出行更便利。热力图实时监控，景点人流预警系统为出行保驾护航。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846728" y="3200374"/>
            <a:ext cx="34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8EC26A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It’s my future life</a:t>
            </a:r>
            <a:r>
              <a:rPr lang="zh-CN" altLang="en-US" sz="2800" b="1" dirty="0">
                <a:solidFill>
                  <a:srgbClr val="8EC26A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！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130344" y="2060422"/>
            <a:ext cx="2634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在线预约挂号，电子病历随时可阅，医保余额在线查询，医疗费用支付移动化，绑定个人医保账号，看病不再难。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695279" y="994004"/>
            <a:ext cx="3256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校讯平台整合，课程智能化查询，家长实时掌握学生动态；教育培训机构整合，一键找寻最合适的自己的培训教师；留守儿童成长轨迹记录，政府同步关怀。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993743" y="1238424"/>
            <a:ext cx="2313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门禁系统、家电系统集成控制，小区论坛信息发布，拉近新时代邻里距离。</a:t>
            </a:r>
          </a:p>
        </p:txBody>
      </p:sp>
    </p:spTree>
    <p:extLst>
      <p:ext uri="{BB962C8B-B14F-4D97-AF65-F5344CB8AC3E}">
        <p14:creationId xmlns:p14="http://schemas.microsoft.com/office/powerpoint/2010/main" val="191454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3.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7" y="805544"/>
            <a:ext cx="27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Big Data &amp; analyzing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5" y="387624"/>
            <a:ext cx="2993395" cy="64623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74720" y="1033856"/>
            <a:ext cx="9747280" cy="5316678"/>
            <a:chOff x="285720" y="0"/>
            <a:chExt cx="8643998" cy="4714890"/>
          </a:xfrm>
        </p:grpSpPr>
        <p:pic>
          <p:nvPicPr>
            <p:cNvPr id="22" name="Picture 2" descr="http://img.doit.com.cn/uploadpic/2013/1226/587225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14612" y="0"/>
              <a:ext cx="3786214" cy="2714354"/>
            </a:xfrm>
            <a:prstGeom prst="rect">
              <a:avLst/>
            </a:prstGeom>
            <a:noFill/>
          </p:spPr>
        </p:pic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642910" y="2857502"/>
              <a:ext cx="857256" cy="6429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28596" y="2571750"/>
              <a:ext cx="1285884" cy="121444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KSO_Shape"/>
            <p:cNvSpPr/>
            <p:nvPr/>
          </p:nvSpPr>
          <p:spPr>
            <a:xfrm>
              <a:off x="3214678" y="2786064"/>
              <a:ext cx="493711" cy="666742"/>
            </a:xfrm>
            <a:custGeom>
              <a:avLst/>
              <a:gdLst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1342" h="2231572">
                  <a:moveTo>
                    <a:pt x="1491342" y="0"/>
                  </a:moveTo>
                  <a:cubicBezTo>
                    <a:pt x="1364342" y="25400"/>
                    <a:pt x="166914" y="928914"/>
                    <a:pt x="32657" y="1143000"/>
                  </a:cubicBezTo>
                  <a:cubicBezTo>
                    <a:pt x="-101600" y="1357086"/>
                    <a:pt x="691243" y="1103086"/>
                    <a:pt x="685800" y="1284515"/>
                  </a:cubicBezTo>
                  <a:lnTo>
                    <a:pt x="0" y="2231572"/>
                  </a:lnTo>
                  <a:cubicBezTo>
                    <a:pt x="119743" y="2207986"/>
                    <a:pt x="1271814" y="1349829"/>
                    <a:pt x="1404257" y="1143000"/>
                  </a:cubicBezTo>
                  <a:cubicBezTo>
                    <a:pt x="1536700" y="936171"/>
                    <a:pt x="780143" y="1181100"/>
                    <a:pt x="794657" y="990600"/>
                  </a:cubicBezTo>
                  <a:lnTo>
                    <a:pt x="14913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786050" y="2571750"/>
              <a:ext cx="1285884" cy="1214446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KSO_Shape"/>
            <p:cNvSpPr/>
            <p:nvPr/>
          </p:nvSpPr>
          <p:spPr>
            <a:xfrm>
              <a:off x="5429256" y="2857502"/>
              <a:ext cx="619116" cy="619116"/>
            </a:xfrm>
            <a:prstGeom prst="leftUp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43504" y="2571750"/>
              <a:ext cx="1285884" cy="121444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KSO_Shape"/>
            <p:cNvSpPr/>
            <p:nvPr/>
          </p:nvSpPr>
          <p:spPr>
            <a:xfrm>
              <a:off x="7858148" y="2786064"/>
              <a:ext cx="407981" cy="619116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429520" y="2500312"/>
              <a:ext cx="1285884" cy="121444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5143504" y="1357304"/>
              <a:ext cx="2786082" cy="2000264"/>
            </a:xfrm>
            <a:prstGeom prst="arc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6491802">
              <a:off x="1078619" y="1194045"/>
              <a:ext cx="2700482" cy="2781464"/>
            </a:xfrm>
            <a:prstGeom prst="arc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弧形 34"/>
            <p:cNvSpPr/>
            <p:nvPr/>
          </p:nvSpPr>
          <p:spPr>
            <a:xfrm rot="1012559">
              <a:off x="5429256" y="2143122"/>
              <a:ext cx="857256" cy="857256"/>
            </a:xfrm>
            <a:prstGeom prst="arc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/>
            <p:cNvSpPr/>
            <p:nvPr/>
          </p:nvSpPr>
          <p:spPr>
            <a:xfrm rot="16042002">
              <a:off x="3162479" y="2090925"/>
              <a:ext cx="857256" cy="857256"/>
            </a:xfrm>
            <a:prstGeom prst="arc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85720" y="3857634"/>
              <a:ext cx="1714512" cy="8572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大容量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集合城市人群信息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571736" y="3857634"/>
              <a:ext cx="1714512" cy="85725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高速度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快速调用相关信息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929190" y="3857634"/>
              <a:ext cx="1714512" cy="857256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多样性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多方面信息整合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7215206" y="3857634"/>
              <a:ext cx="1714512" cy="85725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真实性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准确信息识别调用</a:t>
              </a:r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17321" y="1033856"/>
            <a:ext cx="123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14141"/>
                </a:solidFill>
                <a:latin typeface="Impact" panose="020B0806030902050204" pitchFamily="34" charset="0"/>
              </a:rPr>
              <a:t>Tencent</a:t>
            </a:r>
            <a:endParaRPr lang="zh-CN" altLang="en-US" sz="2400" dirty="0">
              <a:solidFill>
                <a:srgbClr val="41414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8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3.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7" y="805544"/>
            <a:ext cx="27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Big Data &amp; analyzing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415" y="387624"/>
            <a:ext cx="2993395" cy="646232"/>
          </a:xfrm>
          <a:prstGeom prst="rect">
            <a:avLst/>
          </a:prstGeom>
        </p:spPr>
      </p:pic>
      <p:sp>
        <p:nvSpPr>
          <p:cNvPr id="42" name="MH_Other_1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240088" y="574677"/>
            <a:ext cx="3417820" cy="3015455"/>
          </a:xfrm>
          <a:custGeom>
            <a:avLst/>
            <a:gdLst>
              <a:gd name="T0" fmla="*/ 2093285 w 2373825"/>
              <a:gd name="T1" fmla="*/ 0 h 2094427"/>
              <a:gd name="T2" fmla="*/ 2093285 w 2373825"/>
              <a:gd name="T3" fmla="*/ 161744 h 2094427"/>
              <a:gd name="T4" fmla="*/ 2093285 w 2373825"/>
              <a:gd name="T5" fmla="*/ 172034 h 2094427"/>
              <a:gd name="T6" fmla="*/ 2373825 w 2373825"/>
              <a:gd name="T7" fmla="*/ 334746 h 2094427"/>
              <a:gd name="T8" fmla="*/ 2093285 w 2373825"/>
              <a:gd name="T9" fmla="*/ 497459 h 2094427"/>
              <a:gd name="T10" fmla="*/ 2093285 w 2373825"/>
              <a:gd name="T11" fmla="*/ 545886 h 2094427"/>
              <a:gd name="T12" fmla="*/ 2093285 w 2373825"/>
              <a:gd name="T13" fmla="*/ 662504 h 2094427"/>
              <a:gd name="T14" fmla="*/ 662142 w 2373825"/>
              <a:gd name="T15" fmla="*/ 2094427 h 2094427"/>
              <a:gd name="T16" fmla="*/ 0 w 2373825"/>
              <a:gd name="T17" fmla="*/ 2094427 h 2094427"/>
              <a:gd name="T18" fmla="*/ 2093285 w 2373825"/>
              <a:gd name="T19" fmla="*/ 0 h 20944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73825" h="2094427">
                <a:moveTo>
                  <a:pt x="2093285" y="0"/>
                </a:moveTo>
                <a:cubicBezTo>
                  <a:pt x="2093285" y="0"/>
                  <a:pt x="2093285" y="0"/>
                  <a:pt x="2093285" y="161744"/>
                </a:cubicBezTo>
                <a:lnTo>
                  <a:pt x="2093285" y="172034"/>
                </a:lnTo>
                <a:lnTo>
                  <a:pt x="2373825" y="334746"/>
                </a:lnTo>
                <a:lnTo>
                  <a:pt x="2093285" y="497459"/>
                </a:lnTo>
                <a:lnTo>
                  <a:pt x="2093285" y="545886"/>
                </a:lnTo>
                <a:cubicBezTo>
                  <a:pt x="2093285" y="582279"/>
                  <a:pt x="2093285" y="621097"/>
                  <a:pt x="2093285" y="662504"/>
                </a:cubicBezTo>
                <a:cubicBezTo>
                  <a:pt x="1303294" y="662504"/>
                  <a:pt x="662142" y="1304005"/>
                  <a:pt x="662142" y="2094427"/>
                </a:cubicBezTo>
                <a:cubicBezTo>
                  <a:pt x="662142" y="2094427"/>
                  <a:pt x="662142" y="2094427"/>
                  <a:pt x="0" y="2094427"/>
                </a:cubicBezTo>
                <a:cubicBezTo>
                  <a:pt x="0" y="939342"/>
                  <a:pt x="938830" y="0"/>
                  <a:pt x="2093285" y="0"/>
                </a:cubicBezTo>
                <a:close/>
              </a:path>
            </a:pathLst>
          </a:custGeom>
          <a:solidFill>
            <a:srgbClr val="FF259C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43" name="MH_Other_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227388" y="3590133"/>
            <a:ext cx="3015455" cy="3015456"/>
          </a:xfrm>
          <a:custGeom>
            <a:avLst/>
            <a:gdLst>
              <a:gd name="T0" fmla="*/ 662142 w 1097"/>
              <a:gd name="T1" fmla="*/ 0 h 1097"/>
              <a:gd name="T2" fmla="*/ 0 w 1097"/>
              <a:gd name="T3" fmla="*/ 0 h 1097"/>
              <a:gd name="T4" fmla="*/ 2093285 w 1097"/>
              <a:gd name="T5" fmla="*/ 2093285 h 1097"/>
              <a:gd name="T6" fmla="*/ 2093285 w 1097"/>
              <a:gd name="T7" fmla="*/ 1431143 h 1097"/>
              <a:gd name="T8" fmla="*/ 662142 w 1097"/>
              <a:gd name="T9" fmla="*/ 0 h 10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7" h="1097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492" y="1097"/>
                  <a:pt x="1097" y="1097"/>
                </a:cubicBezTo>
                <a:cubicBezTo>
                  <a:pt x="1097" y="750"/>
                  <a:pt x="1097" y="750"/>
                  <a:pt x="1097" y="750"/>
                </a:cubicBezTo>
                <a:cubicBezTo>
                  <a:pt x="683" y="750"/>
                  <a:pt x="347" y="414"/>
                  <a:pt x="347" y="0"/>
                </a:cubicBezTo>
                <a:close/>
              </a:path>
            </a:pathLst>
          </a:cu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4" name="MH_Other_3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847336" y="3590133"/>
            <a:ext cx="3410962" cy="3015456"/>
          </a:xfrm>
          <a:custGeom>
            <a:avLst/>
            <a:gdLst>
              <a:gd name="T0" fmla="*/ 1705700 w 2368203"/>
              <a:gd name="T1" fmla="*/ 0 h 2093285"/>
              <a:gd name="T2" fmla="*/ 2368203 w 2368203"/>
              <a:gd name="T3" fmla="*/ 0 h 2093285"/>
              <a:gd name="T4" fmla="*/ 273776 w 2368203"/>
              <a:gd name="T5" fmla="*/ 2093285 h 2093285"/>
              <a:gd name="T6" fmla="*/ 273776 w 2368203"/>
              <a:gd name="T7" fmla="*/ 1931629 h 2093285"/>
              <a:gd name="T8" fmla="*/ 273776 w 2368203"/>
              <a:gd name="T9" fmla="*/ 1917433 h 2093285"/>
              <a:gd name="T10" fmla="*/ 0 w 2368203"/>
              <a:gd name="T11" fmla="*/ 1758643 h 2093285"/>
              <a:gd name="T12" fmla="*/ 273776 w 2368203"/>
              <a:gd name="T13" fmla="*/ 1599854 h 2093285"/>
              <a:gd name="T14" fmla="*/ 273776 w 2368203"/>
              <a:gd name="T15" fmla="*/ 1547697 h 2093285"/>
              <a:gd name="T16" fmla="*/ 273776 w 2368203"/>
              <a:gd name="T17" fmla="*/ 1431143 h 2093285"/>
              <a:gd name="T18" fmla="*/ 1705700 w 2368203"/>
              <a:gd name="T19" fmla="*/ 0 h 20932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68203" h="2093285">
                <a:moveTo>
                  <a:pt x="1705700" y="0"/>
                </a:moveTo>
                <a:cubicBezTo>
                  <a:pt x="1705700" y="0"/>
                  <a:pt x="1705700" y="0"/>
                  <a:pt x="2368203" y="0"/>
                </a:cubicBezTo>
                <a:cubicBezTo>
                  <a:pt x="2368203" y="1154455"/>
                  <a:pt x="1428861" y="2093285"/>
                  <a:pt x="273776" y="2093285"/>
                </a:cubicBezTo>
                <a:cubicBezTo>
                  <a:pt x="273776" y="2093285"/>
                  <a:pt x="273776" y="2093285"/>
                  <a:pt x="273776" y="1931629"/>
                </a:cubicBezTo>
                <a:lnTo>
                  <a:pt x="273776" y="1917433"/>
                </a:lnTo>
                <a:lnTo>
                  <a:pt x="0" y="1758643"/>
                </a:lnTo>
                <a:lnTo>
                  <a:pt x="273776" y="1599854"/>
                </a:lnTo>
                <a:lnTo>
                  <a:pt x="273776" y="1547697"/>
                </a:lnTo>
                <a:cubicBezTo>
                  <a:pt x="273776" y="1511325"/>
                  <a:pt x="273776" y="1472527"/>
                  <a:pt x="273776" y="1431143"/>
                </a:cubicBezTo>
                <a:cubicBezTo>
                  <a:pt x="1064198" y="1431143"/>
                  <a:pt x="1705700" y="789991"/>
                  <a:pt x="1705700" y="0"/>
                </a:cubicBezTo>
                <a:close/>
              </a:path>
            </a:pathLst>
          </a:custGeom>
          <a:solidFill>
            <a:srgbClr val="FFA109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79" name="MH_Other_3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67435" y="3202362"/>
            <a:ext cx="471888" cy="406539"/>
          </a:xfrm>
          <a:prstGeom prst="triangle">
            <a:avLst>
              <a:gd name="adj" fmla="val 50000"/>
            </a:avLst>
          </a:pr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80" name="MH_Other_39"/>
          <p:cNvSpPr>
            <a:spLocks/>
          </p:cNvSpPr>
          <p:nvPr>
            <p:custDataLst>
              <p:tags r:id="rId5"/>
            </p:custDataLst>
          </p:nvPr>
        </p:nvSpPr>
        <p:spPr bwMode="auto">
          <a:xfrm flipV="1">
            <a:off x="6242844" y="574677"/>
            <a:ext cx="3015456" cy="3410962"/>
          </a:xfrm>
          <a:custGeom>
            <a:avLst/>
            <a:gdLst>
              <a:gd name="T0" fmla="*/ 0 w 2094427"/>
              <a:gd name="T1" fmla="*/ 2368877 h 2368877"/>
              <a:gd name="T2" fmla="*/ 2094427 w 2094427"/>
              <a:gd name="T3" fmla="*/ 274450 h 2368877"/>
              <a:gd name="T4" fmla="*/ 1932683 w 2094427"/>
              <a:gd name="T5" fmla="*/ 274450 h 2368877"/>
              <a:gd name="T6" fmla="*/ 1932327 w 2094427"/>
              <a:gd name="T7" fmla="*/ 274450 h 2368877"/>
              <a:gd name="T8" fmla="*/ 1773147 w 2094427"/>
              <a:gd name="T9" fmla="*/ 0 h 2368877"/>
              <a:gd name="T10" fmla="*/ 1613966 w 2094427"/>
              <a:gd name="T11" fmla="*/ 274450 h 2368877"/>
              <a:gd name="T12" fmla="*/ 1548541 w 2094427"/>
              <a:gd name="T13" fmla="*/ 274450 h 2368877"/>
              <a:gd name="T14" fmla="*/ 1431923 w 2094427"/>
              <a:gd name="T15" fmla="*/ 274450 h 2368877"/>
              <a:gd name="T16" fmla="*/ 0 w 2094427"/>
              <a:gd name="T17" fmla="*/ 1706374 h 2368877"/>
              <a:gd name="T18" fmla="*/ 0 w 2094427"/>
              <a:gd name="T19" fmla="*/ 2368877 h 236887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94427" h="2368877">
                <a:moveTo>
                  <a:pt x="0" y="2368877"/>
                </a:moveTo>
                <a:cubicBezTo>
                  <a:pt x="1155085" y="2368877"/>
                  <a:pt x="2094427" y="1429535"/>
                  <a:pt x="2094427" y="274450"/>
                </a:cubicBezTo>
                <a:cubicBezTo>
                  <a:pt x="2094427" y="274450"/>
                  <a:pt x="2094427" y="274450"/>
                  <a:pt x="1932683" y="274450"/>
                </a:cubicBezTo>
                <a:lnTo>
                  <a:pt x="1932327" y="274450"/>
                </a:lnTo>
                <a:lnTo>
                  <a:pt x="1773147" y="0"/>
                </a:lnTo>
                <a:lnTo>
                  <a:pt x="1613966" y="274450"/>
                </a:lnTo>
                <a:lnTo>
                  <a:pt x="1548541" y="274450"/>
                </a:lnTo>
                <a:cubicBezTo>
                  <a:pt x="1512148" y="274450"/>
                  <a:pt x="1473330" y="274450"/>
                  <a:pt x="1431923" y="274450"/>
                </a:cubicBezTo>
                <a:cubicBezTo>
                  <a:pt x="1431923" y="1064872"/>
                  <a:pt x="790422" y="1706374"/>
                  <a:pt x="0" y="1706374"/>
                </a:cubicBezTo>
                <a:cubicBezTo>
                  <a:pt x="0" y="1706374"/>
                  <a:pt x="0" y="1706374"/>
                  <a:pt x="0" y="2368877"/>
                </a:cubicBezTo>
                <a:close/>
              </a:path>
            </a:pathLst>
          </a:custGeom>
          <a:solidFill>
            <a:srgbClr val="15B7FF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81" name="MH_SubTitle_2"/>
          <p:cNvSpPr/>
          <p:nvPr>
            <p:custDataLst>
              <p:tags r:id="rId6"/>
            </p:custDataLst>
          </p:nvPr>
        </p:nvSpPr>
        <p:spPr>
          <a:xfrm rot="3203510">
            <a:off x="4966242" y="1534539"/>
            <a:ext cx="3989978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3600" b="1" kern="0" dirty="0" smtClea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多维度</a:t>
            </a:r>
            <a:endParaRPr lang="zh-CN" altLang="en-US" sz="360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MH_SubTitle_3"/>
          <p:cNvSpPr/>
          <p:nvPr>
            <p:custDataLst>
              <p:tags r:id="rId7"/>
            </p:custDataLst>
          </p:nvPr>
        </p:nvSpPr>
        <p:spPr>
          <a:xfrm rot="7982288">
            <a:off x="5061423" y="2884916"/>
            <a:ext cx="3827997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3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可触达</a:t>
            </a:r>
            <a:endParaRPr lang="zh-CN" altLang="en-US" sz="3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MH_SubTitle_4"/>
          <p:cNvSpPr/>
          <p:nvPr>
            <p:custDataLst>
              <p:tags r:id="rId8"/>
            </p:custDataLst>
          </p:nvPr>
        </p:nvSpPr>
        <p:spPr>
          <a:xfrm rot="13451795">
            <a:off x="3495884" y="2821410"/>
            <a:ext cx="4056614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710955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能聚像</a:t>
            </a:r>
            <a:endParaRPr lang="zh-CN" altLang="en-US" sz="3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MH_SubTitle_1"/>
          <p:cNvSpPr/>
          <p:nvPr>
            <p:custDataLst>
              <p:tags r:id="rId9"/>
            </p:custDataLst>
          </p:nvPr>
        </p:nvSpPr>
        <p:spPr>
          <a:xfrm rot="18578385">
            <a:off x="3694221" y="1417179"/>
            <a:ext cx="3697150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851219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大样本</a:t>
            </a:r>
            <a:endParaRPr lang="zh-CN" altLang="en-US" sz="3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0176" y="1822901"/>
            <a:ext cx="1828571" cy="13523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7509" y="311898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腾讯大数据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2310" y="3793898"/>
            <a:ext cx="4041998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4.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6" y="805544"/>
            <a:ext cx="2895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Effective Administration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04" y="387624"/>
            <a:ext cx="2993395" cy="646232"/>
          </a:xfrm>
          <a:prstGeom prst="rect">
            <a:avLst/>
          </a:prstGeom>
        </p:spPr>
      </p:pic>
      <p:pic>
        <p:nvPicPr>
          <p:cNvPr id="84" name="Picture 1" descr="C:\Users\唧唧伊\AppData\Roaming\Tencent\Users\522829173\QQ\WinTemp\RichOle\$872U]FA5J)@XED@EB6)HA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6180" y="2883718"/>
            <a:ext cx="1493179" cy="927800"/>
          </a:xfrm>
          <a:prstGeom prst="rect">
            <a:avLst/>
          </a:prstGeom>
          <a:noFill/>
        </p:spPr>
      </p:pic>
      <p:sp>
        <p:nvSpPr>
          <p:cNvPr id="85" name="椭圆 84"/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3"/>
          <p:cNvSpPr txBox="1"/>
          <p:nvPr/>
        </p:nvSpPr>
        <p:spPr>
          <a:xfrm>
            <a:off x="1715474" y="3638262"/>
            <a:ext cx="2850501" cy="111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87" name="椭圆 86"/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KSO_Shape"/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650043" y="2211860"/>
            <a:ext cx="1059522" cy="361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92" name="KSO_Shape"/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63524" y="5106465"/>
            <a:ext cx="1480923" cy="361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94" name="KSO_Shape"/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348023" y="5093337"/>
            <a:ext cx="1059522" cy="361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智慧政务</a:t>
            </a:r>
          </a:p>
        </p:txBody>
      </p:sp>
      <p:sp>
        <p:nvSpPr>
          <p:cNvPr id="96" name="TextBox 15"/>
          <p:cNvSpPr txBox="1"/>
          <p:nvPr/>
        </p:nvSpPr>
        <p:spPr>
          <a:xfrm>
            <a:off x="6328000" y="2642649"/>
            <a:ext cx="494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基于大数据云平台的智慧城市建设</a:t>
            </a:r>
          </a:p>
        </p:txBody>
      </p:sp>
      <p:sp>
        <p:nvSpPr>
          <p:cNvPr id="97" name="TextBox 16"/>
          <p:cNvSpPr txBox="1"/>
          <p:nvPr/>
        </p:nvSpPr>
        <p:spPr>
          <a:xfrm>
            <a:off x="6328000" y="2573061"/>
            <a:ext cx="4527266" cy="36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328000" y="648936"/>
            <a:ext cx="517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腾讯愿无偿提供腾讯云大数据，</a:t>
            </a:r>
            <a:endParaRPr lang="en-US" altLang="zh-CN" sz="2000" b="1" dirty="0">
              <a:solidFill>
                <a:srgbClr val="FF4B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4B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为建设智慧城市做最好坚实的基础。</a:t>
            </a:r>
          </a:p>
        </p:txBody>
      </p:sp>
    </p:spTree>
    <p:extLst>
      <p:ext uri="{BB962C8B-B14F-4D97-AF65-F5344CB8AC3E}">
        <p14:creationId xmlns:p14="http://schemas.microsoft.com/office/powerpoint/2010/main" val="157429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84154" y="315572"/>
            <a:ext cx="64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Impact" panose="020B0806030902050204" pitchFamily="34" charset="0"/>
              </a:rPr>
              <a:t>4.</a:t>
            </a:r>
            <a:endParaRPr lang="zh-CN" altLang="en-US" sz="5400" b="1" i="1" dirty="0"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36" y="805544"/>
            <a:ext cx="2895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egoe Script" panose="020B0504020000000003" pitchFamily="34" charset="0"/>
              </a:rPr>
              <a:t>Effective Administration</a:t>
            </a:r>
            <a:endParaRPr lang="zh-CN" altLang="en-US" sz="1600" dirty="0">
              <a:latin typeface="Segoe Script" panose="020B05040200000000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04" y="387624"/>
            <a:ext cx="2993395" cy="646232"/>
          </a:xfrm>
          <a:prstGeom prst="rect">
            <a:avLst/>
          </a:prstGeom>
        </p:spPr>
      </p:pic>
      <p:sp>
        <p:nvSpPr>
          <p:cNvPr id="163" name="MH_Other_1"/>
          <p:cNvSpPr/>
          <p:nvPr>
            <p:custDataLst>
              <p:tags r:id="rId1"/>
            </p:custDataLst>
          </p:nvPr>
        </p:nvSpPr>
        <p:spPr>
          <a:xfrm>
            <a:off x="9359744" y="2005667"/>
            <a:ext cx="1668242" cy="3714880"/>
          </a:xfrm>
          <a:custGeom>
            <a:avLst/>
            <a:gdLst>
              <a:gd name="connsiteX0" fmla="*/ 242455 w 1502447"/>
              <a:gd name="connsiteY0" fmla="*/ 0 h 4463446"/>
              <a:gd name="connsiteX1" fmla="*/ 484909 w 1502447"/>
              <a:gd name="connsiteY1" fmla="*/ 519546 h 4463446"/>
              <a:gd name="connsiteX2" fmla="*/ 363682 w 1502447"/>
              <a:gd name="connsiteY2" fmla="*/ 519546 h 4463446"/>
              <a:gd name="connsiteX3" fmla="*/ 363682 w 1502447"/>
              <a:gd name="connsiteY3" fmla="*/ 1837719 h 4463446"/>
              <a:gd name="connsiteX4" fmla="*/ 1373845 w 1502447"/>
              <a:gd name="connsiteY4" fmla="*/ 1837719 h 4463446"/>
              <a:gd name="connsiteX5" fmla="*/ 1373845 w 1502447"/>
              <a:gd name="connsiteY5" fmla="*/ 1838928 h 4463446"/>
              <a:gd name="connsiteX6" fmla="*/ 1378610 w 1502447"/>
              <a:gd name="connsiteY6" fmla="*/ 1837781 h 4463446"/>
              <a:gd name="connsiteX7" fmla="*/ 1443150 w 1502447"/>
              <a:gd name="connsiteY7" fmla="*/ 1857630 h 4463446"/>
              <a:gd name="connsiteX8" fmla="*/ 1502182 w 1502447"/>
              <a:gd name="connsiteY8" fmla="*/ 1973732 h 4463446"/>
              <a:gd name="connsiteX9" fmla="*/ 1500846 w 1502447"/>
              <a:gd name="connsiteY9" fmla="*/ 1973646 h 4463446"/>
              <a:gd name="connsiteX10" fmla="*/ 1500846 w 1502447"/>
              <a:gd name="connsiteY10" fmla="*/ 4463446 h 4463446"/>
              <a:gd name="connsiteX11" fmla="*/ 1246846 w 1502447"/>
              <a:gd name="connsiteY11" fmla="*/ 4463446 h 4463446"/>
              <a:gd name="connsiteX12" fmla="*/ 1246846 w 1502447"/>
              <a:gd name="connsiteY12" fmla="*/ 2093320 h 4463446"/>
              <a:gd name="connsiteX13" fmla="*/ 243256 w 1502447"/>
              <a:gd name="connsiteY13" fmla="*/ 2093320 h 4463446"/>
              <a:gd name="connsiteX14" fmla="*/ 243256 w 1502447"/>
              <a:gd name="connsiteY14" fmla="*/ 2091375 h 4463446"/>
              <a:gd name="connsiteX15" fmla="*/ 231327 w 1502447"/>
              <a:gd name="connsiteY15" fmla="*/ 2091983 h 4463446"/>
              <a:gd name="connsiteX16" fmla="*/ 122858 w 1502447"/>
              <a:gd name="connsiteY16" fmla="*/ 1950478 h 4463446"/>
              <a:gd name="connsiteX17" fmla="*/ 124618 w 1502447"/>
              <a:gd name="connsiteY17" fmla="*/ 1945055 h 4463446"/>
              <a:gd name="connsiteX18" fmla="*/ 121227 w 1502447"/>
              <a:gd name="connsiteY18" fmla="*/ 1945055 h 4463446"/>
              <a:gd name="connsiteX19" fmla="*/ 121227 w 1502447"/>
              <a:gd name="connsiteY19" fmla="*/ 519546 h 4463446"/>
              <a:gd name="connsiteX20" fmla="*/ 0 w 1502447"/>
              <a:gd name="connsiteY20" fmla="*/ 519546 h 446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2447" h="4463446">
                <a:moveTo>
                  <a:pt x="242455" y="0"/>
                </a:moveTo>
                <a:lnTo>
                  <a:pt x="484909" y="519546"/>
                </a:lnTo>
                <a:lnTo>
                  <a:pt x="363682" y="519546"/>
                </a:lnTo>
                <a:lnTo>
                  <a:pt x="363682" y="1837719"/>
                </a:lnTo>
                <a:lnTo>
                  <a:pt x="1373845" y="1837719"/>
                </a:lnTo>
                <a:lnTo>
                  <a:pt x="1373845" y="1838928"/>
                </a:lnTo>
                <a:lnTo>
                  <a:pt x="1378610" y="1837781"/>
                </a:lnTo>
                <a:cubicBezTo>
                  <a:pt x="1401122" y="1838479"/>
                  <a:pt x="1423449" y="1845121"/>
                  <a:pt x="1443150" y="1857630"/>
                </a:cubicBezTo>
                <a:cubicBezTo>
                  <a:pt x="1482552" y="1882648"/>
                  <a:pt x="1505182" y="1927156"/>
                  <a:pt x="1502182" y="1973732"/>
                </a:cubicBezTo>
                <a:lnTo>
                  <a:pt x="1500846" y="1973646"/>
                </a:lnTo>
                <a:lnTo>
                  <a:pt x="1500846" y="4463446"/>
                </a:lnTo>
                <a:lnTo>
                  <a:pt x="1246846" y="4463446"/>
                </a:lnTo>
                <a:lnTo>
                  <a:pt x="1246846" y="2093320"/>
                </a:lnTo>
                <a:lnTo>
                  <a:pt x="243256" y="2093320"/>
                </a:lnTo>
                <a:lnTo>
                  <a:pt x="243256" y="2091375"/>
                </a:lnTo>
                <a:lnTo>
                  <a:pt x="231327" y="2091983"/>
                </a:lnTo>
                <a:cubicBezTo>
                  <a:pt x="162805" y="2081990"/>
                  <a:pt x="114707" y="2019243"/>
                  <a:pt x="122858" y="1950478"/>
                </a:cubicBezTo>
                <a:lnTo>
                  <a:pt x="124618" y="1945055"/>
                </a:lnTo>
                <a:lnTo>
                  <a:pt x="121227" y="1945055"/>
                </a:lnTo>
                <a:lnTo>
                  <a:pt x="121227" y="519546"/>
                </a:lnTo>
                <a:lnTo>
                  <a:pt x="0" y="519546"/>
                </a:lnTo>
                <a:close/>
              </a:path>
            </a:pathLst>
          </a:custGeom>
          <a:solidFill>
            <a:schemeClr val="accent2"/>
          </a:solidFill>
          <a:ln w="28575" cap="flat" cmpd="sng" algn="ctr">
            <a:noFill/>
            <a:prstDash val="solid"/>
          </a:ln>
          <a:effectLst>
            <a:outerShdw blurRad="317500" dist="165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64" name="MH_Other_2"/>
          <p:cNvSpPr/>
          <p:nvPr>
            <p:custDataLst>
              <p:tags r:id="rId2"/>
            </p:custDataLst>
          </p:nvPr>
        </p:nvSpPr>
        <p:spPr>
          <a:xfrm>
            <a:off x="7039860" y="2506739"/>
            <a:ext cx="1668243" cy="3175126"/>
          </a:xfrm>
          <a:custGeom>
            <a:avLst/>
            <a:gdLst>
              <a:gd name="connsiteX0" fmla="*/ 242455 w 1502447"/>
              <a:gd name="connsiteY0" fmla="*/ 0 h 3815746"/>
              <a:gd name="connsiteX1" fmla="*/ 484909 w 1502447"/>
              <a:gd name="connsiteY1" fmla="*/ 519546 h 3815746"/>
              <a:gd name="connsiteX2" fmla="*/ 363682 w 1502447"/>
              <a:gd name="connsiteY2" fmla="*/ 519546 h 3815746"/>
              <a:gd name="connsiteX3" fmla="*/ 363682 w 1502447"/>
              <a:gd name="connsiteY3" fmla="*/ 1837719 h 3815746"/>
              <a:gd name="connsiteX4" fmla="*/ 1373845 w 1502447"/>
              <a:gd name="connsiteY4" fmla="*/ 1837719 h 3815746"/>
              <a:gd name="connsiteX5" fmla="*/ 1373845 w 1502447"/>
              <a:gd name="connsiteY5" fmla="*/ 1838928 h 3815746"/>
              <a:gd name="connsiteX6" fmla="*/ 1378610 w 1502447"/>
              <a:gd name="connsiteY6" fmla="*/ 1837781 h 3815746"/>
              <a:gd name="connsiteX7" fmla="*/ 1443150 w 1502447"/>
              <a:gd name="connsiteY7" fmla="*/ 1857630 h 3815746"/>
              <a:gd name="connsiteX8" fmla="*/ 1502182 w 1502447"/>
              <a:gd name="connsiteY8" fmla="*/ 1973732 h 3815746"/>
              <a:gd name="connsiteX9" fmla="*/ 1500846 w 1502447"/>
              <a:gd name="connsiteY9" fmla="*/ 1973646 h 3815746"/>
              <a:gd name="connsiteX10" fmla="*/ 1500846 w 1502447"/>
              <a:gd name="connsiteY10" fmla="*/ 3815746 h 3815746"/>
              <a:gd name="connsiteX11" fmla="*/ 1246846 w 1502447"/>
              <a:gd name="connsiteY11" fmla="*/ 3815746 h 3815746"/>
              <a:gd name="connsiteX12" fmla="*/ 1246846 w 1502447"/>
              <a:gd name="connsiteY12" fmla="*/ 2093320 h 3815746"/>
              <a:gd name="connsiteX13" fmla="*/ 243256 w 1502447"/>
              <a:gd name="connsiteY13" fmla="*/ 2093320 h 3815746"/>
              <a:gd name="connsiteX14" fmla="*/ 243256 w 1502447"/>
              <a:gd name="connsiteY14" fmla="*/ 2091375 h 3815746"/>
              <a:gd name="connsiteX15" fmla="*/ 231327 w 1502447"/>
              <a:gd name="connsiteY15" fmla="*/ 2091983 h 3815746"/>
              <a:gd name="connsiteX16" fmla="*/ 122858 w 1502447"/>
              <a:gd name="connsiteY16" fmla="*/ 1950478 h 3815746"/>
              <a:gd name="connsiteX17" fmla="*/ 124618 w 1502447"/>
              <a:gd name="connsiteY17" fmla="*/ 1945055 h 3815746"/>
              <a:gd name="connsiteX18" fmla="*/ 121227 w 1502447"/>
              <a:gd name="connsiteY18" fmla="*/ 1945055 h 3815746"/>
              <a:gd name="connsiteX19" fmla="*/ 121227 w 1502447"/>
              <a:gd name="connsiteY19" fmla="*/ 519546 h 3815746"/>
              <a:gd name="connsiteX20" fmla="*/ 0 w 1502447"/>
              <a:gd name="connsiteY20" fmla="*/ 519546 h 381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2447" h="3815746">
                <a:moveTo>
                  <a:pt x="242455" y="0"/>
                </a:moveTo>
                <a:lnTo>
                  <a:pt x="484909" y="519546"/>
                </a:lnTo>
                <a:lnTo>
                  <a:pt x="363682" y="519546"/>
                </a:lnTo>
                <a:lnTo>
                  <a:pt x="363682" y="1837719"/>
                </a:lnTo>
                <a:lnTo>
                  <a:pt x="1373845" y="1837719"/>
                </a:lnTo>
                <a:lnTo>
                  <a:pt x="1373845" y="1838928"/>
                </a:lnTo>
                <a:lnTo>
                  <a:pt x="1378610" y="1837781"/>
                </a:lnTo>
                <a:cubicBezTo>
                  <a:pt x="1401122" y="1838479"/>
                  <a:pt x="1423449" y="1845121"/>
                  <a:pt x="1443150" y="1857630"/>
                </a:cubicBezTo>
                <a:cubicBezTo>
                  <a:pt x="1482552" y="1882648"/>
                  <a:pt x="1505182" y="1927156"/>
                  <a:pt x="1502182" y="1973732"/>
                </a:cubicBezTo>
                <a:lnTo>
                  <a:pt x="1500846" y="1973646"/>
                </a:lnTo>
                <a:lnTo>
                  <a:pt x="1500846" y="3815746"/>
                </a:lnTo>
                <a:lnTo>
                  <a:pt x="1246846" y="3815746"/>
                </a:lnTo>
                <a:lnTo>
                  <a:pt x="1246846" y="2093320"/>
                </a:lnTo>
                <a:lnTo>
                  <a:pt x="243256" y="2093320"/>
                </a:lnTo>
                <a:lnTo>
                  <a:pt x="243256" y="2091375"/>
                </a:lnTo>
                <a:lnTo>
                  <a:pt x="231327" y="2091983"/>
                </a:lnTo>
                <a:cubicBezTo>
                  <a:pt x="162805" y="2081990"/>
                  <a:pt x="114707" y="2019243"/>
                  <a:pt x="122858" y="1950478"/>
                </a:cubicBezTo>
                <a:lnTo>
                  <a:pt x="124618" y="1945055"/>
                </a:lnTo>
                <a:lnTo>
                  <a:pt x="121227" y="1945055"/>
                </a:lnTo>
                <a:lnTo>
                  <a:pt x="121227" y="519546"/>
                </a:lnTo>
                <a:lnTo>
                  <a:pt x="0" y="519546"/>
                </a:lnTo>
                <a:close/>
              </a:path>
            </a:pathLst>
          </a:custGeom>
          <a:solidFill>
            <a:schemeClr val="accent3"/>
          </a:solidFill>
          <a:ln w="28575" cap="flat" cmpd="sng" algn="ctr">
            <a:noFill/>
            <a:prstDash val="solid"/>
          </a:ln>
          <a:effectLst>
            <a:outerShdw blurRad="317500" dist="165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65" name="MH_Other_3"/>
          <p:cNvSpPr/>
          <p:nvPr>
            <p:custDataLst>
              <p:tags r:id="rId3"/>
            </p:custDataLst>
          </p:nvPr>
        </p:nvSpPr>
        <p:spPr>
          <a:xfrm>
            <a:off x="4814835" y="3044949"/>
            <a:ext cx="1666180" cy="2636916"/>
          </a:xfrm>
          <a:custGeom>
            <a:avLst/>
            <a:gdLst>
              <a:gd name="connsiteX0" fmla="*/ 242455 w 1502447"/>
              <a:gd name="connsiteY0" fmla="*/ 0 h 3168045"/>
              <a:gd name="connsiteX1" fmla="*/ 484909 w 1502447"/>
              <a:gd name="connsiteY1" fmla="*/ 519546 h 3168045"/>
              <a:gd name="connsiteX2" fmla="*/ 363682 w 1502447"/>
              <a:gd name="connsiteY2" fmla="*/ 519546 h 3168045"/>
              <a:gd name="connsiteX3" fmla="*/ 363682 w 1502447"/>
              <a:gd name="connsiteY3" fmla="*/ 1837719 h 3168045"/>
              <a:gd name="connsiteX4" fmla="*/ 1373845 w 1502447"/>
              <a:gd name="connsiteY4" fmla="*/ 1837719 h 3168045"/>
              <a:gd name="connsiteX5" fmla="*/ 1373845 w 1502447"/>
              <a:gd name="connsiteY5" fmla="*/ 1838928 h 3168045"/>
              <a:gd name="connsiteX6" fmla="*/ 1378610 w 1502447"/>
              <a:gd name="connsiteY6" fmla="*/ 1837781 h 3168045"/>
              <a:gd name="connsiteX7" fmla="*/ 1443150 w 1502447"/>
              <a:gd name="connsiteY7" fmla="*/ 1857630 h 3168045"/>
              <a:gd name="connsiteX8" fmla="*/ 1502182 w 1502447"/>
              <a:gd name="connsiteY8" fmla="*/ 1973732 h 3168045"/>
              <a:gd name="connsiteX9" fmla="*/ 1500846 w 1502447"/>
              <a:gd name="connsiteY9" fmla="*/ 1973646 h 3168045"/>
              <a:gd name="connsiteX10" fmla="*/ 1500846 w 1502447"/>
              <a:gd name="connsiteY10" fmla="*/ 3168045 h 3168045"/>
              <a:gd name="connsiteX11" fmla="*/ 1246846 w 1502447"/>
              <a:gd name="connsiteY11" fmla="*/ 3168045 h 3168045"/>
              <a:gd name="connsiteX12" fmla="*/ 1246846 w 1502447"/>
              <a:gd name="connsiteY12" fmla="*/ 2093320 h 3168045"/>
              <a:gd name="connsiteX13" fmla="*/ 243256 w 1502447"/>
              <a:gd name="connsiteY13" fmla="*/ 2093320 h 3168045"/>
              <a:gd name="connsiteX14" fmla="*/ 243256 w 1502447"/>
              <a:gd name="connsiteY14" fmla="*/ 2091375 h 3168045"/>
              <a:gd name="connsiteX15" fmla="*/ 231327 w 1502447"/>
              <a:gd name="connsiteY15" fmla="*/ 2091983 h 3168045"/>
              <a:gd name="connsiteX16" fmla="*/ 122858 w 1502447"/>
              <a:gd name="connsiteY16" fmla="*/ 1950478 h 3168045"/>
              <a:gd name="connsiteX17" fmla="*/ 124618 w 1502447"/>
              <a:gd name="connsiteY17" fmla="*/ 1945055 h 3168045"/>
              <a:gd name="connsiteX18" fmla="*/ 121227 w 1502447"/>
              <a:gd name="connsiteY18" fmla="*/ 1945055 h 3168045"/>
              <a:gd name="connsiteX19" fmla="*/ 121227 w 1502447"/>
              <a:gd name="connsiteY19" fmla="*/ 519546 h 3168045"/>
              <a:gd name="connsiteX20" fmla="*/ 0 w 1502447"/>
              <a:gd name="connsiteY20" fmla="*/ 519546 h 316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2447" h="3168045">
                <a:moveTo>
                  <a:pt x="242455" y="0"/>
                </a:moveTo>
                <a:lnTo>
                  <a:pt x="484909" y="519546"/>
                </a:lnTo>
                <a:lnTo>
                  <a:pt x="363682" y="519546"/>
                </a:lnTo>
                <a:lnTo>
                  <a:pt x="363682" y="1837719"/>
                </a:lnTo>
                <a:lnTo>
                  <a:pt x="1373845" y="1837719"/>
                </a:lnTo>
                <a:lnTo>
                  <a:pt x="1373845" y="1838928"/>
                </a:lnTo>
                <a:lnTo>
                  <a:pt x="1378610" y="1837781"/>
                </a:lnTo>
                <a:cubicBezTo>
                  <a:pt x="1401122" y="1838479"/>
                  <a:pt x="1423449" y="1845121"/>
                  <a:pt x="1443150" y="1857630"/>
                </a:cubicBezTo>
                <a:cubicBezTo>
                  <a:pt x="1482552" y="1882648"/>
                  <a:pt x="1505182" y="1927156"/>
                  <a:pt x="1502182" y="1973732"/>
                </a:cubicBezTo>
                <a:lnTo>
                  <a:pt x="1500846" y="1973646"/>
                </a:lnTo>
                <a:lnTo>
                  <a:pt x="1500846" y="3168045"/>
                </a:lnTo>
                <a:lnTo>
                  <a:pt x="1246846" y="3168045"/>
                </a:lnTo>
                <a:lnTo>
                  <a:pt x="1246846" y="2093320"/>
                </a:lnTo>
                <a:lnTo>
                  <a:pt x="243256" y="2093320"/>
                </a:lnTo>
                <a:lnTo>
                  <a:pt x="243256" y="2091375"/>
                </a:lnTo>
                <a:lnTo>
                  <a:pt x="231327" y="2091983"/>
                </a:lnTo>
                <a:cubicBezTo>
                  <a:pt x="162805" y="2081990"/>
                  <a:pt x="114707" y="2019243"/>
                  <a:pt x="122858" y="1950478"/>
                </a:cubicBezTo>
                <a:lnTo>
                  <a:pt x="124618" y="1945055"/>
                </a:lnTo>
                <a:lnTo>
                  <a:pt x="121227" y="1945055"/>
                </a:lnTo>
                <a:lnTo>
                  <a:pt x="121227" y="519546"/>
                </a:lnTo>
                <a:lnTo>
                  <a:pt x="0" y="519546"/>
                </a:lnTo>
                <a:close/>
              </a:path>
            </a:pathLst>
          </a:custGeom>
          <a:solidFill>
            <a:schemeClr val="accent4"/>
          </a:solidFill>
          <a:ln w="28575" cap="flat" cmpd="sng" algn="ctr">
            <a:noFill/>
            <a:prstDash val="solid"/>
          </a:ln>
          <a:effectLst>
            <a:outerShdw blurRad="317500" dist="165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66" name="MH_Other_4"/>
          <p:cNvSpPr/>
          <p:nvPr>
            <p:custDataLst>
              <p:tags r:id="rId4"/>
            </p:custDataLst>
          </p:nvPr>
        </p:nvSpPr>
        <p:spPr>
          <a:xfrm>
            <a:off x="2746549" y="3614090"/>
            <a:ext cx="1666180" cy="2097161"/>
          </a:xfrm>
          <a:custGeom>
            <a:avLst/>
            <a:gdLst>
              <a:gd name="connsiteX0" fmla="*/ 242455 w 1502447"/>
              <a:gd name="connsiteY0" fmla="*/ 0 h 2520345"/>
              <a:gd name="connsiteX1" fmla="*/ 484909 w 1502447"/>
              <a:gd name="connsiteY1" fmla="*/ 519546 h 2520345"/>
              <a:gd name="connsiteX2" fmla="*/ 363682 w 1502447"/>
              <a:gd name="connsiteY2" fmla="*/ 519546 h 2520345"/>
              <a:gd name="connsiteX3" fmla="*/ 363682 w 1502447"/>
              <a:gd name="connsiteY3" fmla="*/ 1837719 h 2520345"/>
              <a:gd name="connsiteX4" fmla="*/ 1373845 w 1502447"/>
              <a:gd name="connsiteY4" fmla="*/ 1837719 h 2520345"/>
              <a:gd name="connsiteX5" fmla="*/ 1373845 w 1502447"/>
              <a:gd name="connsiteY5" fmla="*/ 1838928 h 2520345"/>
              <a:gd name="connsiteX6" fmla="*/ 1378610 w 1502447"/>
              <a:gd name="connsiteY6" fmla="*/ 1837781 h 2520345"/>
              <a:gd name="connsiteX7" fmla="*/ 1443150 w 1502447"/>
              <a:gd name="connsiteY7" fmla="*/ 1857630 h 2520345"/>
              <a:gd name="connsiteX8" fmla="*/ 1502182 w 1502447"/>
              <a:gd name="connsiteY8" fmla="*/ 1973732 h 2520345"/>
              <a:gd name="connsiteX9" fmla="*/ 1500846 w 1502447"/>
              <a:gd name="connsiteY9" fmla="*/ 1973646 h 2520345"/>
              <a:gd name="connsiteX10" fmla="*/ 1500846 w 1502447"/>
              <a:gd name="connsiteY10" fmla="*/ 2520345 h 2520345"/>
              <a:gd name="connsiteX11" fmla="*/ 1246846 w 1502447"/>
              <a:gd name="connsiteY11" fmla="*/ 2520345 h 2520345"/>
              <a:gd name="connsiteX12" fmla="*/ 1246846 w 1502447"/>
              <a:gd name="connsiteY12" fmla="*/ 2093320 h 2520345"/>
              <a:gd name="connsiteX13" fmla="*/ 243256 w 1502447"/>
              <a:gd name="connsiteY13" fmla="*/ 2093320 h 2520345"/>
              <a:gd name="connsiteX14" fmla="*/ 243256 w 1502447"/>
              <a:gd name="connsiteY14" fmla="*/ 2091375 h 2520345"/>
              <a:gd name="connsiteX15" fmla="*/ 231327 w 1502447"/>
              <a:gd name="connsiteY15" fmla="*/ 2091983 h 2520345"/>
              <a:gd name="connsiteX16" fmla="*/ 122858 w 1502447"/>
              <a:gd name="connsiteY16" fmla="*/ 1950478 h 2520345"/>
              <a:gd name="connsiteX17" fmla="*/ 124618 w 1502447"/>
              <a:gd name="connsiteY17" fmla="*/ 1945055 h 2520345"/>
              <a:gd name="connsiteX18" fmla="*/ 121227 w 1502447"/>
              <a:gd name="connsiteY18" fmla="*/ 1945055 h 2520345"/>
              <a:gd name="connsiteX19" fmla="*/ 121227 w 1502447"/>
              <a:gd name="connsiteY19" fmla="*/ 519546 h 2520345"/>
              <a:gd name="connsiteX20" fmla="*/ 0 w 1502447"/>
              <a:gd name="connsiteY20" fmla="*/ 519546 h 25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2447" h="2520345">
                <a:moveTo>
                  <a:pt x="242455" y="0"/>
                </a:moveTo>
                <a:lnTo>
                  <a:pt x="484909" y="519546"/>
                </a:lnTo>
                <a:lnTo>
                  <a:pt x="363682" y="519546"/>
                </a:lnTo>
                <a:lnTo>
                  <a:pt x="363682" y="1837719"/>
                </a:lnTo>
                <a:lnTo>
                  <a:pt x="1373845" y="1837719"/>
                </a:lnTo>
                <a:lnTo>
                  <a:pt x="1373845" y="1838928"/>
                </a:lnTo>
                <a:lnTo>
                  <a:pt x="1378610" y="1837781"/>
                </a:lnTo>
                <a:cubicBezTo>
                  <a:pt x="1401122" y="1838479"/>
                  <a:pt x="1423449" y="1845121"/>
                  <a:pt x="1443150" y="1857630"/>
                </a:cubicBezTo>
                <a:cubicBezTo>
                  <a:pt x="1482552" y="1882648"/>
                  <a:pt x="1505182" y="1927156"/>
                  <a:pt x="1502182" y="1973732"/>
                </a:cubicBezTo>
                <a:lnTo>
                  <a:pt x="1500846" y="1973646"/>
                </a:lnTo>
                <a:lnTo>
                  <a:pt x="1500846" y="2520345"/>
                </a:lnTo>
                <a:lnTo>
                  <a:pt x="1246846" y="2520345"/>
                </a:lnTo>
                <a:lnTo>
                  <a:pt x="1246846" y="2093320"/>
                </a:lnTo>
                <a:lnTo>
                  <a:pt x="243256" y="2093320"/>
                </a:lnTo>
                <a:lnTo>
                  <a:pt x="243256" y="2091375"/>
                </a:lnTo>
                <a:lnTo>
                  <a:pt x="231327" y="2091983"/>
                </a:lnTo>
                <a:cubicBezTo>
                  <a:pt x="162805" y="2081990"/>
                  <a:pt x="114707" y="2019243"/>
                  <a:pt x="122858" y="1950478"/>
                </a:cubicBezTo>
                <a:lnTo>
                  <a:pt x="124618" y="1945055"/>
                </a:lnTo>
                <a:lnTo>
                  <a:pt x="121227" y="1945055"/>
                </a:lnTo>
                <a:lnTo>
                  <a:pt x="121227" y="519546"/>
                </a:lnTo>
                <a:lnTo>
                  <a:pt x="0" y="519546"/>
                </a:lnTo>
                <a:close/>
              </a:path>
            </a:pathLst>
          </a:custGeom>
          <a:solidFill>
            <a:schemeClr val="accent5"/>
          </a:solidFill>
          <a:ln w="28575" cap="flat" cmpd="sng" algn="ctr">
            <a:noFill/>
            <a:prstDash val="solid"/>
          </a:ln>
          <a:effectLst>
            <a:outerShdw blurRad="317500" dist="165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67" name="KSO_Shape"/>
          <p:cNvSpPr>
            <a:spLocks/>
          </p:cNvSpPr>
          <p:nvPr/>
        </p:nvSpPr>
        <p:spPr bwMode="auto">
          <a:xfrm>
            <a:off x="727704" y="3675983"/>
            <a:ext cx="1515648" cy="103517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TextBox 69"/>
          <p:cNvSpPr txBox="1"/>
          <p:nvPr/>
        </p:nvSpPr>
        <p:spPr>
          <a:xfrm>
            <a:off x="913295" y="4882322"/>
            <a:ext cx="2041497" cy="39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留守儿童</a:t>
            </a:r>
          </a:p>
        </p:txBody>
      </p:sp>
      <p:sp>
        <p:nvSpPr>
          <p:cNvPr id="169" name="TextBox 70"/>
          <p:cNvSpPr txBox="1"/>
          <p:nvPr/>
        </p:nvSpPr>
        <p:spPr>
          <a:xfrm>
            <a:off x="359845" y="1422597"/>
            <a:ext cx="356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应用示例：智慧教育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留守儿童监管</a:t>
            </a:r>
          </a:p>
        </p:txBody>
      </p:sp>
      <p:sp>
        <p:nvSpPr>
          <p:cNvPr id="170" name="TextBox 71"/>
          <p:cNvSpPr txBox="1"/>
          <p:nvPr/>
        </p:nvSpPr>
        <p:spPr>
          <a:xfrm>
            <a:off x="3418769" y="4760917"/>
            <a:ext cx="176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0—3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岁</a:t>
            </a:r>
          </a:p>
        </p:txBody>
      </p:sp>
      <p:sp>
        <p:nvSpPr>
          <p:cNvPr id="171" name="TextBox 72"/>
          <p:cNvSpPr txBox="1"/>
          <p:nvPr/>
        </p:nvSpPr>
        <p:spPr>
          <a:xfrm>
            <a:off x="3418769" y="4202679"/>
            <a:ext cx="241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建立留守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儿童档案</a:t>
            </a:r>
          </a:p>
        </p:txBody>
      </p:sp>
      <p:grpSp>
        <p:nvGrpSpPr>
          <p:cNvPr id="172" name="组 101"/>
          <p:cNvGrpSpPr/>
          <p:nvPr/>
        </p:nvGrpSpPr>
        <p:grpSpPr>
          <a:xfrm>
            <a:off x="3604359" y="3490392"/>
            <a:ext cx="742363" cy="649567"/>
            <a:chOff x="4100513" y="463550"/>
            <a:chExt cx="1446213" cy="13525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1" name="Freeform 19"/>
            <p:cNvSpPr>
              <a:spLocks noEditPoints="1"/>
            </p:cNvSpPr>
            <p:nvPr/>
          </p:nvSpPr>
          <p:spPr bwMode="auto">
            <a:xfrm>
              <a:off x="4100513" y="463550"/>
              <a:ext cx="1446213" cy="1352550"/>
            </a:xfrm>
            <a:custGeom>
              <a:avLst/>
              <a:gdLst>
                <a:gd name="T0" fmla="*/ 355 w 385"/>
                <a:gd name="T1" fmla="*/ 276 h 358"/>
                <a:gd name="T2" fmla="*/ 385 w 385"/>
                <a:gd name="T3" fmla="*/ 268 h 358"/>
                <a:gd name="T4" fmla="*/ 315 w 385"/>
                <a:gd name="T5" fmla="*/ 0 h 358"/>
                <a:gd name="T6" fmla="*/ 44 w 385"/>
                <a:gd name="T7" fmla="*/ 71 h 358"/>
                <a:gd name="T8" fmla="*/ 0 w 385"/>
                <a:gd name="T9" fmla="*/ 71 h 358"/>
                <a:gd name="T10" fmla="*/ 0 w 385"/>
                <a:gd name="T11" fmla="*/ 348 h 358"/>
                <a:gd name="T12" fmla="*/ 40 w 385"/>
                <a:gd name="T13" fmla="*/ 348 h 358"/>
                <a:gd name="T14" fmla="*/ 41 w 385"/>
                <a:gd name="T15" fmla="*/ 358 h 358"/>
                <a:gd name="T16" fmla="*/ 116 w 385"/>
                <a:gd name="T17" fmla="*/ 348 h 358"/>
                <a:gd name="T18" fmla="*/ 322 w 385"/>
                <a:gd name="T19" fmla="*/ 348 h 358"/>
                <a:gd name="T20" fmla="*/ 322 w 385"/>
                <a:gd name="T21" fmla="*/ 320 h 358"/>
                <a:gd name="T22" fmla="*/ 360 w 385"/>
                <a:gd name="T23" fmla="*/ 315 h 358"/>
                <a:gd name="T24" fmla="*/ 355 w 385"/>
                <a:gd name="T25" fmla="*/ 276 h 358"/>
                <a:gd name="T26" fmla="*/ 322 w 385"/>
                <a:gd name="T27" fmla="*/ 160 h 358"/>
                <a:gd name="T28" fmla="*/ 335 w 385"/>
                <a:gd name="T29" fmla="*/ 263 h 358"/>
                <a:gd name="T30" fmla="*/ 322 w 385"/>
                <a:gd name="T31" fmla="*/ 266 h 358"/>
                <a:gd name="T32" fmla="*/ 322 w 385"/>
                <a:gd name="T33" fmla="*/ 160 h 358"/>
                <a:gd name="T34" fmla="*/ 302 w 385"/>
                <a:gd name="T35" fmla="*/ 21 h 358"/>
                <a:gd name="T36" fmla="*/ 308 w 385"/>
                <a:gd name="T37" fmla="*/ 43 h 358"/>
                <a:gd name="T38" fmla="*/ 130 w 385"/>
                <a:gd name="T39" fmla="*/ 67 h 358"/>
                <a:gd name="T40" fmla="*/ 302 w 385"/>
                <a:gd name="T41" fmla="*/ 21 h 358"/>
                <a:gd name="T42" fmla="*/ 308 w 385"/>
                <a:gd name="T43" fmla="*/ 61 h 358"/>
                <a:gd name="T44" fmla="*/ 310 w 385"/>
                <a:gd name="T45" fmla="*/ 71 h 358"/>
                <a:gd name="T46" fmla="*/ 230 w 385"/>
                <a:gd name="T47" fmla="*/ 71 h 358"/>
                <a:gd name="T48" fmla="*/ 308 w 385"/>
                <a:gd name="T49" fmla="*/ 61 h 358"/>
                <a:gd name="T50" fmla="*/ 304 w 385"/>
                <a:gd name="T51" fmla="*/ 330 h 358"/>
                <a:gd name="T52" fmla="*/ 18 w 385"/>
                <a:gd name="T53" fmla="*/ 330 h 358"/>
                <a:gd name="T54" fmla="*/ 18 w 385"/>
                <a:gd name="T55" fmla="*/ 88 h 358"/>
                <a:gd name="T56" fmla="*/ 304 w 385"/>
                <a:gd name="T57" fmla="*/ 88 h 358"/>
                <a:gd name="T58" fmla="*/ 304 w 385"/>
                <a:gd name="T59" fmla="*/ 330 h 358"/>
                <a:gd name="T60" fmla="*/ 322 w 385"/>
                <a:gd name="T61" fmla="*/ 303 h 358"/>
                <a:gd name="T62" fmla="*/ 322 w 385"/>
                <a:gd name="T63" fmla="*/ 284 h 358"/>
                <a:gd name="T64" fmla="*/ 338 w 385"/>
                <a:gd name="T65" fmla="*/ 280 h 358"/>
                <a:gd name="T66" fmla="*/ 340 w 385"/>
                <a:gd name="T67" fmla="*/ 300 h 358"/>
                <a:gd name="T68" fmla="*/ 322 w 385"/>
                <a:gd name="T69" fmla="*/ 303 h 358"/>
                <a:gd name="T70" fmla="*/ 340 w 385"/>
                <a:gd name="T71" fmla="*/ 165 h 358"/>
                <a:gd name="T72" fmla="*/ 364 w 385"/>
                <a:gd name="T73" fmla="*/ 255 h 358"/>
                <a:gd name="T74" fmla="*/ 352 w 385"/>
                <a:gd name="T75" fmla="*/ 258 h 358"/>
                <a:gd name="T76" fmla="*/ 340 w 385"/>
                <a:gd name="T77" fmla="*/ 16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5" h="358">
                  <a:moveTo>
                    <a:pt x="355" y="276"/>
                  </a:moveTo>
                  <a:cubicBezTo>
                    <a:pt x="385" y="268"/>
                    <a:pt x="385" y="268"/>
                    <a:pt x="385" y="268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40" y="348"/>
                    <a:pt x="40" y="348"/>
                    <a:pt x="40" y="34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116" y="348"/>
                    <a:pt x="116" y="348"/>
                    <a:pt x="116" y="348"/>
                  </a:cubicBezTo>
                  <a:cubicBezTo>
                    <a:pt x="322" y="348"/>
                    <a:pt x="322" y="348"/>
                    <a:pt x="322" y="348"/>
                  </a:cubicBezTo>
                  <a:cubicBezTo>
                    <a:pt x="322" y="320"/>
                    <a:pt x="322" y="320"/>
                    <a:pt x="322" y="320"/>
                  </a:cubicBezTo>
                  <a:cubicBezTo>
                    <a:pt x="360" y="315"/>
                    <a:pt x="360" y="315"/>
                    <a:pt x="360" y="315"/>
                  </a:cubicBezTo>
                  <a:lnTo>
                    <a:pt x="355" y="276"/>
                  </a:lnTo>
                  <a:close/>
                  <a:moveTo>
                    <a:pt x="322" y="160"/>
                  </a:moveTo>
                  <a:cubicBezTo>
                    <a:pt x="335" y="263"/>
                    <a:pt x="335" y="263"/>
                    <a:pt x="335" y="263"/>
                  </a:cubicBezTo>
                  <a:cubicBezTo>
                    <a:pt x="322" y="266"/>
                    <a:pt x="322" y="266"/>
                    <a:pt x="322" y="266"/>
                  </a:cubicBezTo>
                  <a:lnTo>
                    <a:pt x="322" y="160"/>
                  </a:lnTo>
                  <a:close/>
                  <a:moveTo>
                    <a:pt x="302" y="21"/>
                  </a:moveTo>
                  <a:cubicBezTo>
                    <a:pt x="308" y="43"/>
                    <a:pt x="308" y="43"/>
                    <a:pt x="308" y="43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302" y="21"/>
                  </a:lnTo>
                  <a:close/>
                  <a:moveTo>
                    <a:pt x="308" y="6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230" y="71"/>
                    <a:pt x="230" y="71"/>
                    <a:pt x="230" y="71"/>
                  </a:cubicBezTo>
                  <a:lnTo>
                    <a:pt x="308" y="61"/>
                  </a:lnTo>
                  <a:close/>
                  <a:moveTo>
                    <a:pt x="304" y="330"/>
                  </a:moveTo>
                  <a:cubicBezTo>
                    <a:pt x="18" y="330"/>
                    <a:pt x="18" y="330"/>
                    <a:pt x="18" y="330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304" y="88"/>
                    <a:pt x="304" y="88"/>
                    <a:pt x="304" y="88"/>
                  </a:cubicBezTo>
                  <a:cubicBezTo>
                    <a:pt x="304" y="88"/>
                    <a:pt x="304" y="330"/>
                    <a:pt x="304" y="330"/>
                  </a:cubicBezTo>
                  <a:close/>
                  <a:moveTo>
                    <a:pt x="322" y="303"/>
                  </a:moveTo>
                  <a:cubicBezTo>
                    <a:pt x="322" y="284"/>
                    <a:pt x="322" y="284"/>
                    <a:pt x="322" y="284"/>
                  </a:cubicBezTo>
                  <a:cubicBezTo>
                    <a:pt x="338" y="280"/>
                    <a:pt x="338" y="280"/>
                    <a:pt x="338" y="280"/>
                  </a:cubicBezTo>
                  <a:cubicBezTo>
                    <a:pt x="340" y="300"/>
                    <a:pt x="340" y="300"/>
                    <a:pt x="340" y="300"/>
                  </a:cubicBezTo>
                  <a:lnTo>
                    <a:pt x="322" y="303"/>
                  </a:lnTo>
                  <a:close/>
                  <a:moveTo>
                    <a:pt x="340" y="165"/>
                  </a:moveTo>
                  <a:cubicBezTo>
                    <a:pt x="364" y="255"/>
                    <a:pt x="364" y="255"/>
                    <a:pt x="364" y="255"/>
                  </a:cubicBezTo>
                  <a:cubicBezTo>
                    <a:pt x="352" y="258"/>
                    <a:pt x="352" y="258"/>
                    <a:pt x="352" y="258"/>
                  </a:cubicBezTo>
                  <a:lnTo>
                    <a:pt x="34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2" name="Rectangle 20"/>
            <p:cNvSpPr>
              <a:spLocks noChangeArrowheads="1"/>
            </p:cNvSpPr>
            <p:nvPr/>
          </p:nvSpPr>
          <p:spPr bwMode="auto">
            <a:xfrm>
              <a:off x="4537076" y="954088"/>
              <a:ext cx="588963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3" name="Rectangle 21"/>
            <p:cNvSpPr>
              <a:spLocks noChangeArrowheads="1"/>
            </p:cNvSpPr>
            <p:nvPr/>
          </p:nvSpPr>
          <p:spPr bwMode="auto">
            <a:xfrm>
              <a:off x="4537076" y="1090613"/>
              <a:ext cx="5889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4" name="Rectangle 22"/>
            <p:cNvSpPr>
              <a:spLocks noChangeArrowheads="1"/>
            </p:cNvSpPr>
            <p:nvPr/>
          </p:nvSpPr>
          <p:spPr bwMode="auto">
            <a:xfrm>
              <a:off x="4314826" y="1276350"/>
              <a:ext cx="81121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4314826" y="1416050"/>
              <a:ext cx="81121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6" name="Rectangle 24"/>
            <p:cNvSpPr>
              <a:spLocks noChangeArrowheads="1"/>
            </p:cNvSpPr>
            <p:nvPr/>
          </p:nvSpPr>
          <p:spPr bwMode="auto">
            <a:xfrm>
              <a:off x="4314826" y="1539875"/>
              <a:ext cx="811213" cy="6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7" name="Freeform 25"/>
            <p:cNvSpPr>
              <a:spLocks/>
            </p:cNvSpPr>
            <p:nvPr/>
          </p:nvSpPr>
          <p:spPr bwMode="auto">
            <a:xfrm>
              <a:off x="4243388" y="879475"/>
              <a:ext cx="123825" cy="142875"/>
            </a:xfrm>
            <a:custGeom>
              <a:avLst/>
              <a:gdLst>
                <a:gd name="T0" fmla="*/ 19 w 33"/>
                <a:gd name="T1" fmla="*/ 37 h 38"/>
                <a:gd name="T2" fmla="*/ 33 w 33"/>
                <a:gd name="T3" fmla="*/ 33 h 38"/>
                <a:gd name="T4" fmla="*/ 26 w 33"/>
                <a:gd name="T5" fmla="*/ 33 h 38"/>
                <a:gd name="T6" fmla="*/ 8 w 33"/>
                <a:gd name="T7" fmla="*/ 11 h 38"/>
                <a:gd name="T8" fmla="*/ 13 w 33"/>
                <a:gd name="T9" fmla="*/ 0 h 38"/>
                <a:gd name="T10" fmla="*/ 1 w 33"/>
                <a:gd name="T11" fmla="*/ 16 h 38"/>
                <a:gd name="T12" fmla="*/ 19 w 33"/>
                <a:gd name="T13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8">
                  <a:moveTo>
                    <a:pt x="19" y="37"/>
                  </a:moveTo>
                  <a:cubicBezTo>
                    <a:pt x="24" y="38"/>
                    <a:pt x="29" y="36"/>
                    <a:pt x="33" y="33"/>
                  </a:cubicBezTo>
                  <a:cubicBezTo>
                    <a:pt x="30" y="33"/>
                    <a:pt x="28" y="34"/>
                    <a:pt x="26" y="33"/>
                  </a:cubicBezTo>
                  <a:cubicBezTo>
                    <a:pt x="15" y="32"/>
                    <a:pt x="7" y="22"/>
                    <a:pt x="8" y="11"/>
                  </a:cubicBezTo>
                  <a:cubicBezTo>
                    <a:pt x="8" y="7"/>
                    <a:pt x="10" y="3"/>
                    <a:pt x="13" y="0"/>
                  </a:cubicBezTo>
                  <a:cubicBezTo>
                    <a:pt x="7" y="2"/>
                    <a:pt x="2" y="8"/>
                    <a:pt x="1" y="16"/>
                  </a:cubicBezTo>
                  <a:cubicBezTo>
                    <a:pt x="0" y="26"/>
                    <a:pt x="8" y="36"/>
                    <a:pt x="1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8" name="Freeform 26"/>
            <p:cNvSpPr>
              <a:spLocks/>
            </p:cNvSpPr>
            <p:nvPr/>
          </p:nvSpPr>
          <p:spPr bwMode="auto">
            <a:xfrm>
              <a:off x="4281488" y="855663"/>
              <a:ext cx="138113" cy="144462"/>
            </a:xfrm>
            <a:custGeom>
              <a:avLst/>
              <a:gdLst>
                <a:gd name="T0" fmla="*/ 2 w 37"/>
                <a:gd name="T1" fmla="*/ 23 h 38"/>
                <a:gd name="T2" fmla="*/ 23 w 37"/>
                <a:gd name="T3" fmla="*/ 36 h 38"/>
                <a:gd name="T4" fmla="*/ 35 w 37"/>
                <a:gd name="T5" fmla="*/ 15 h 38"/>
                <a:gd name="T6" fmla="*/ 15 w 37"/>
                <a:gd name="T7" fmla="*/ 2 h 38"/>
                <a:gd name="T8" fmla="*/ 2 w 37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2" y="23"/>
                  </a:moveTo>
                  <a:cubicBezTo>
                    <a:pt x="4" y="32"/>
                    <a:pt x="13" y="38"/>
                    <a:pt x="23" y="36"/>
                  </a:cubicBezTo>
                  <a:cubicBezTo>
                    <a:pt x="32" y="33"/>
                    <a:pt x="37" y="24"/>
                    <a:pt x="35" y="15"/>
                  </a:cubicBezTo>
                  <a:cubicBezTo>
                    <a:pt x="33" y="6"/>
                    <a:pt x="24" y="0"/>
                    <a:pt x="15" y="2"/>
                  </a:cubicBezTo>
                  <a:cubicBezTo>
                    <a:pt x="6" y="4"/>
                    <a:pt x="0" y="1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73" name="TextBox 82"/>
          <p:cNvSpPr txBox="1"/>
          <p:nvPr/>
        </p:nvSpPr>
        <p:spPr>
          <a:xfrm>
            <a:off x="5645857" y="4204145"/>
            <a:ext cx="176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4—11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岁</a:t>
            </a:r>
          </a:p>
        </p:txBody>
      </p:sp>
      <p:sp>
        <p:nvSpPr>
          <p:cNvPr id="174" name="TextBox 83"/>
          <p:cNvSpPr txBox="1"/>
          <p:nvPr/>
        </p:nvSpPr>
        <p:spPr>
          <a:xfrm>
            <a:off x="4996289" y="3645907"/>
            <a:ext cx="241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学校家庭双监控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定时与外地家长沟通</a:t>
            </a:r>
          </a:p>
        </p:txBody>
      </p:sp>
      <p:sp>
        <p:nvSpPr>
          <p:cNvPr id="175" name="TextBox 84"/>
          <p:cNvSpPr txBox="1"/>
          <p:nvPr/>
        </p:nvSpPr>
        <p:spPr>
          <a:xfrm>
            <a:off x="7872945" y="3647373"/>
            <a:ext cx="176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12—15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岁</a:t>
            </a:r>
          </a:p>
        </p:txBody>
      </p:sp>
      <p:sp>
        <p:nvSpPr>
          <p:cNvPr id="176" name="TextBox 85"/>
          <p:cNvSpPr txBox="1"/>
          <p:nvPr/>
        </p:nvSpPr>
        <p:spPr>
          <a:xfrm>
            <a:off x="7223377" y="3119211"/>
            <a:ext cx="241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减少意外伤害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定期心理辅导</a:t>
            </a:r>
          </a:p>
        </p:txBody>
      </p:sp>
      <p:grpSp>
        <p:nvGrpSpPr>
          <p:cNvPr id="177" name="组 164"/>
          <p:cNvGrpSpPr/>
          <p:nvPr/>
        </p:nvGrpSpPr>
        <p:grpSpPr>
          <a:xfrm>
            <a:off x="5738652" y="2748029"/>
            <a:ext cx="951071" cy="842838"/>
            <a:chOff x="9948863" y="474663"/>
            <a:chExt cx="1381125" cy="13493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4" name="Freeform 32"/>
            <p:cNvSpPr>
              <a:spLocks noEditPoints="1"/>
            </p:cNvSpPr>
            <p:nvPr/>
          </p:nvSpPr>
          <p:spPr bwMode="auto">
            <a:xfrm>
              <a:off x="10485438" y="474663"/>
              <a:ext cx="312738" cy="188912"/>
            </a:xfrm>
            <a:custGeom>
              <a:avLst/>
              <a:gdLst>
                <a:gd name="T0" fmla="*/ 2 w 83"/>
                <a:gd name="T1" fmla="*/ 48 h 50"/>
                <a:gd name="T2" fmla="*/ 11 w 83"/>
                <a:gd name="T3" fmla="*/ 50 h 50"/>
                <a:gd name="T4" fmla="*/ 10 w 83"/>
                <a:gd name="T5" fmla="*/ 43 h 50"/>
                <a:gd name="T6" fmla="*/ 19 w 83"/>
                <a:gd name="T7" fmla="*/ 44 h 50"/>
                <a:gd name="T8" fmla="*/ 19 w 83"/>
                <a:gd name="T9" fmla="*/ 49 h 50"/>
                <a:gd name="T10" fmla="*/ 42 w 83"/>
                <a:gd name="T11" fmla="*/ 49 h 50"/>
                <a:gd name="T12" fmla="*/ 42 w 83"/>
                <a:gd name="T13" fmla="*/ 46 h 50"/>
                <a:gd name="T14" fmla="*/ 46 w 83"/>
                <a:gd name="T15" fmla="*/ 46 h 50"/>
                <a:gd name="T16" fmla="*/ 46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7 w 83"/>
                <a:gd name="T23" fmla="*/ 43 h 50"/>
                <a:gd name="T24" fmla="*/ 76 w 83"/>
                <a:gd name="T25" fmla="*/ 49 h 50"/>
                <a:gd name="T26" fmla="*/ 83 w 83"/>
                <a:gd name="T27" fmla="*/ 47 h 50"/>
                <a:gd name="T28" fmla="*/ 43 w 83"/>
                <a:gd name="T29" fmla="*/ 0 h 50"/>
                <a:gd name="T30" fmla="*/ 31 w 83"/>
                <a:gd name="T31" fmla="*/ 2 h 50"/>
                <a:gd name="T32" fmla="*/ 26 w 83"/>
                <a:gd name="T33" fmla="*/ 6 h 50"/>
                <a:gd name="T34" fmla="*/ 21 w 83"/>
                <a:gd name="T35" fmla="*/ 7 h 50"/>
                <a:gd name="T36" fmla="*/ 1 w 83"/>
                <a:gd name="T37" fmla="*/ 42 h 50"/>
                <a:gd name="T38" fmla="*/ 2 w 83"/>
                <a:gd name="T39" fmla="*/ 48 h 50"/>
                <a:gd name="T40" fmla="*/ 39 w 83"/>
                <a:gd name="T41" fmla="*/ 47 h 50"/>
                <a:gd name="T42" fmla="*/ 21 w 83"/>
                <a:gd name="T43" fmla="*/ 47 h 50"/>
                <a:gd name="T44" fmla="*/ 21 w 83"/>
                <a:gd name="T45" fmla="*/ 38 h 50"/>
                <a:gd name="T46" fmla="*/ 39 w 83"/>
                <a:gd name="T47" fmla="*/ 38 h 50"/>
                <a:gd name="T48" fmla="*/ 39 w 83"/>
                <a:gd name="T49" fmla="*/ 47 h 50"/>
                <a:gd name="T50" fmla="*/ 67 w 83"/>
                <a:gd name="T51" fmla="*/ 47 h 50"/>
                <a:gd name="T52" fmla="*/ 48 w 83"/>
                <a:gd name="T53" fmla="*/ 47 h 50"/>
                <a:gd name="T54" fmla="*/ 48 w 83"/>
                <a:gd name="T55" fmla="*/ 38 h 50"/>
                <a:gd name="T56" fmla="*/ 67 w 83"/>
                <a:gd name="T57" fmla="*/ 38 h 50"/>
                <a:gd name="T58" fmla="*/ 67 w 83"/>
                <a:gd name="T59" fmla="*/ 47 h 50"/>
                <a:gd name="T60" fmla="*/ 10 w 83"/>
                <a:gd name="T61" fmla="*/ 37 h 50"/>
                <a:gd name="T62" fmla="*/ 31 w 83"/>
                <a:gd name="T63" fmla="*/ 19 h 50"/>
                <a:gd name="T64" fmla="*/ 73 w 83"/>
                <a:gd name="T65" fmla="*/ 30 h 50"/>
                <a:gd name="T66" fmla="*/ 77 w 83"/>
                <a:gd name="T67" fmla="*/ 39 h 50"/>
                <a:gd name="T68" fmla="*/ 69 w 83"/>
                <a:gd name="T69" fmla="*/ 40 h 50"/>
                <a:gd name="T70" fmla="*/ 69 w 83"/>
                <a:gd name="T71" fmla="*/ 35 h 50"/>
                <a:gd name="T72" fmla="*/ 46 w 83"/>
                <a:gd name="T73" fmla="*/ 35 h 50"/>
                <a:gd name="T74" fmla="*/ 46 w 83"/>
                <a:gd name="T75" fmla="*/ 40 h 50"/>
                <a:gd name="T76" fmla="*/ 42 w 83"/>
                <a:gd name="T77" fmla="*/ 40 h 50"/>
                <a:gd name="T78" fmla="*/ 42 w 83"/>
                <a:gd name="T79" fmla="*/ 35 h 50"/>
                <a:gd name="T80" fmla="*/ 19 w 83"/>
                <a:gd name="T81" fmla="*/ 35 h 50"/>
                <a:gd name="T82" fmla="*/ 19 w 83"/>
                <a:gd name="T83" fmla="*/ 40 h 50"/>
                <a:gd name="T84" fmla="*/ 10 w 83"/>
                <a:gd name="T85" fmla="*/ 39 h 50"/>
                <a:gd name="T86" fmla="*/ 10 w 83"/>
                <a:gd name="T8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2" y="48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5"/>
                    <a:pt x="1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5"/>
                    <a:pt x="76" y="47"/>
                    <a:pt x="76" y="49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2" y="27"/>
                    <a:pt x="74" y="0"/>
                    <a:pt x="43" y="0"/>
                  </a:cubicBezTo>
                  <a:cubicBezTo>
                    <a:pt x="38" y="0"/>
                    <a:pt x="33" y="1"/>
                    <a:pt x="31" y="2"/>
                  </a:cubicBezTo>
                  <a:cubicBezTo>
                    <a:pt x="28" y="3"/>
                    <a:pt x="28" y="5"/>
                    <a:pt x="26" y="6"/>
                  </a:cubicBezTo>
                  <a:cubicBezTo>
                    <a:pt x="25" y="6"/>
                    <a:pt x="23" y="6"/>
                    <a:pt x="21" y="7"/>
                  </a:cubicBezTo>
                  <a:cubicBezTo>
                    <a:pt x="0" y="17"/>
                    <a:pt x="1" y="42"/>
                    <a:pt x="1" y="42"/>
                  </a:cubicBezTo>
                  <a:lnTo>
                    <a:pt x="2" y="48"/>
                  </a:lnTo>
                  <a:close/>
                  <a:moveTo>
                    <a:pt x="39" y="47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9" y="38"/>
                    <a:pt x="39" y="38"/>
                    <a:pt x="39" y="38"/>
                  </a:cubicBezTo>
                  <a:lnTo>
                    <a:pt x="39" y="47"/>
                  </a:lnTo>
                  <a:close/>
                  <a:moveTo>
                    <a:pt x="67" y="47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47"/>
                  </a:lnTo>
                  <a:close/>
                  <a:moveTo>
                    <a:pt x="10" y="37"/>
                  </a:moveTo>
                  <a:cubicBezTo>
                    <a:pt x="19" y="36"/>
                    <a:pt x="30" y="29"/>
                    <a:pt x="31" y="19"/>
                  </a:cubicBezTo>
                  <a:cubicBezTo>
                    <a:pt x="42" y="28"/>
                    <a:pt x="59" y="29"/>
                    <a:pt x="73" y="30"/>
                  </a:cubicBezTo>
                  <a:cubicBezTo>
                    <a:pt x="75" y="31"/>
                    <a:pt x="76" y="34"/>
                    <a:pt x="77" y="39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5" name="Freeform 33"/>
            <p:cNvSpPr>
              <a:spLocks noEditPoints="1"/>
            </p:cNvSpPr>
            <p:nvPr/>
          </p:nvSpPr>
          <p:spPr bwMode="auto">
            <a:xfrm>
              <a:off x="10418763" y="658813"/>
              <a:ext cx="438150" cy="360362"/>
            </a:xfrm>
            <a:custGeom>
              <a:avLst/>
              <a:gdLst>
                <a:gd name="T0" fmla="*/ 6 w 117"/>
                <a:gd name="T1" fmla="*/ 59 h 95"/>
                <a:gd name="T2" fmla="*/ 6 w 117"/>
                <a:gd name="T3" fmla="*/ 86 h 95"/>
                <a:gd name="T4" fmla="*/ 59 w 117"/>
                <a:gd name="T5" fmla="*/ 95 h 95"/>
                <a:gd name="T6" fmla="*/ 112 w 117"/>
                <a:gd name="T7" fmla="*/ 86 h 95"/>
                <a:gd name="T8" fmla="*/ 112 w 117"/>
                <a:gd name="T9" fmla="*/ 58 h 95"/>
                <a:gd name="T10" fmla="*/ 117 w 117"/>
                <a:gd name="T11" fmla="*/ 46 h 95"/>
                <a:gd name="T12" fmla="*/ 112 w 117"/>
                <a:gd name="T13" fmla="*/ 35 h 95"/>
                <a:gd name="T14" fmla="*/ 112 w 117"/>
                <a:gd name="T15" fmla="*/ 0 h 95"/>
                <a:gd name="T16" fmla="*/ 59 w 117"/>
                <a:gd name="T17" fmla="*/ 9 h 95"/>
                <a:gd name="T18" fmla="*/ 6 w 117"/>
                <a:gd name="T19" fmla="*/ 0 h 95"/>
                <a:gd name="T20" fmla="*/ 6 w 117"/>
                <a:gd name="T21" fmla="*/ 34 h 95"/>
                <a:gd name="T22" fmla="*/ 0 w 117"/>
                <a:gd name="T23" fmla="*/ 46 h 95"/>
                <a:gd name="T24" fmla="*/ 6 w 117"/>
                <a:gd name="T25" fmla="*/ 59 h 95"/>
                <a:gd name="T26" fmla="*/ 61 w 117"/>
                <a:gd name="T27" fmla="*/ 13 h 95"/>
                <a:gd name="T28" fmla="*/ 107 w 117"/>
                <a:gd name="T29" fmla="*/ 6 h 95"/>
                <a:gd name="T30" fmla="*/ 107 w 117"/>
                <a:gd name="T31" fmla="*/ 16 h 95"/>
                <a:gd name="T32" fmla="*/ 107 w 117"/>
                <a:gd name="T33" fmla="*/ 33 h 95"/>
                <a:gd name="T34" fmla="*/ 106 w 117"/>
                <a:gd name="T35" fmla="*/ 33 h 95"/>
                <a:gd name="T36" fmla="*/ 96 w 117"/>
                <a:gd name="T37" fmla="*/ 46 h 95"/>
                <a:gd name="T38" fmla="*/ 106 w 117"/>
                <a:gd name="T39" fmla="*/ 60 h 95"/>
                <a:gd name="T40" fmla="*/ 107 w 117"/>
                <a:gd name="T41" fmla="*/ 60 h 95"/>
                <a:gd name="T42" fmla="*/ 107 w 117"/>
                <a:gd name="T43" fmla="*/ 82 h 95"/>
                <a:gd name="T44" fmla="*/ 61 w 117"/>
                <a:gd name="T45" fmla="*/ 90 h 95"/>
                <a:gd name="T46" fmla="*/ 61 w 117"/>
                <a:gd name="T47" fmla="*/ 13 h 95"/>
                <a:gd name="T48" fmla="*/ 11 w 117"/>
                <a:gd name="T49" fmla="*/ 60 h 95"/>
                <a:gd name="T50" fmla="*/ 21 w 117"/>
                <a:gd name="T51" fmla="*/ 46 h 95"/>
                <a:gd name="T52" fmla="*/ 11 w 117"/>
                <a:gd name="T53" fmla="*/ 33 h 95"/>
                <a:gd name="T54" fmla="*/ 11 w 117"/>
                <a:gd name="T55" fmla="*/ 6 h 95"/>
                <a:gd name="T56" fmla="*/ 56 w 117"/>
                <a:gd name="T57" fmla="*/ 13 h 95"/>
                <a:gd name="T58" fmla="*/ 56 w 117"/>
                <a:gd name="T59" fmla="*/ 90 h 95"/>
                <a:gd name="T60" fmla="*/ 11 w 117"/>
                <a:gd name="T61" fmla="*/ 82 h 95"/>
                <a:gd name="T62" fmla="*/ 11 w 117"/>
                <a:gd name="T63" fmla="*/ 6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95">
                  <a:moveTo>
                    <a:pt x="6" y="59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5" y="55"/>
                    <a:pt x="117" y="51"/>
                    <a:pt x="117" y="46"/>
                  </a:cubicBezTo>
                  <a:cubicBezTo>
                    <a:pt x="117" y="42"/>
                    <a:pt x="115" y="37"/>
                    <a:pt x="112" y="35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3" y="36"/>
                    <a:pt x="0" y="41"/>
                    <a:pt x="0" y="46"/>
                  </a:cubicBezTo>
                  <a:cubicBezTo>
                    <a:pt x="0" y="52"/>
                    <a:pt x="2" y="57"/>
                    <a:pt x="6" y="59"/>
                  </a:cubicBezTo>
                  <a:close/>
                  <a:moveTo>
                    <a:pt x="61" y="13"/>
                  </a:moveTo>
                  <a:cubicBezTo>
                    <a:pt x="107" y="6"/>
                    <a:pt x="107" y="6"/>
                    <a:pt x="107" y="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3"/>
                    <a:pt x="106" y="33"/>
                    <a:pt x="106" y="33"/>
                  </a:cubicBezTo>
                  <a:cubicBezTo>
                    <a:pt x="100" y="33"/>
                    <a:pt x="96" y="39"/>
                    <a:pt x="96" y="46"/>
                  </a:cubicBezTo>
                  <a:cubicBezTo>
                    <a:pt x="96" y="54"/>
                    <a:pt x="100" y="60"/>
                    <a:pt x="106" y="60"/>
                  </a:cubicBezTo>
                  <a:cubicBezTo>
                    <a:pt x="106" y="60"/>
                    <a:pt x="107" y="60"/>
                    <a:pt x="107" y="60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1" y="90"/>
                    <a:pt x="61" y="90"/>
                    <a:pt x="61" y="90"/>
                  </a:cubicBezTo>
                  <a:lnTo>
                    <a:pt x="61" y="13"/>
                  </a:lnTo>
                  <a:close/>
                  <a:moveTo>
                    <a:pt x="11" y="60"/>
                  </a:moveTo>
                  <a:cubicBezTo>
                    <a:pt x="16" y="60"/>
                    <a:pt x="21" y="54"/>
                    <a:pt x="21" y="46"/>
                  </a:cubicBezTo>
                  <a:cubicBezTo>
                    <a:pt x="21" y="39"/>
                    <a:pt x="16" y="33"/>
                    <a:pt x="11" y="3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11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6" name="Freeform 34"/>
            <p:cNvSpPr>
              <a:spLocks noEditPoints="1"/>
            </p:cNvSpPr>
            <p:nvPr/>
          </p:nvSpPr>
          <p:spPr bwMode="auto">
            <a:xfrm>
              <a:off x="10020301" y="1282700"/>
              <a:ext cx="311150" cy="190500"/>
            </a:xfrm>
            <a:custGeom>
              <a:avLst/>
              <a:gdLst>
                <a:gd name="T0" fmla="*/ 1 w 83"/>
                <a:gd name="T1" fmla="*/ 48 h 50"/>
                <a:gd name="T2" fmla="*/ 10 w 83"/>
                <a:gd name="T3" fmla="*/ 50 h 50"/>
                <a:gd name="T4" fmla="*/ 9 w 83"/>
                <a:gd name="T5" fmla="*/ 42 h 50"/>
                <a:gd name="T6" fmla="*/ 18 w 83"/>
                <a:gd name="T7" fmla="*/ 43 h 50"/>
                <a:gd name="T8" fmla="*/ 18 w 83"/>
                <a:gd name="T9" fmla="*/ 49 h 50"/>
                <a:gd name="T10" fmla="*/ 41 w 83"/>
                <a:gd name="T11" fmla="*/ 49 h 50"/>
                <a:gd name="T12" fmla="*/ 41 w 83"/>
                <a:gd name="T13" fmla="*/ 45 h 50"/>
                <a:gd name="T14" fmla="*/ 45 w 83"/>
                <a:gd name="T15" fmla="*/ 45 h 50"/>
                <a:gd name="T16" fmla="*/ 45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6 w 83"/>
                <a:gd name="T23" fmla="*/ 42 h 50"/>
                <a:gd name="T24" fmla="*/ 75 w 83"/>
                <a:gd name="T25" fmla="*/ 48 h 50"/>
                <a:gd name="T26" fmla="*/ 83 w 83"/>
                <a:gd name="T27" fmla="*/ 47 h 50"/>
                <a:gd name="T28" fmla="*/ 42 w 83"/>
                <a:gd name="T29" fmla="*/ 0 h 50"/>
                <a:gd name="T30" fmla="*/ 30 w 83"/>
                <a:gd name="T31" fmla="*/ 1 h 50"/>
                <a:gd name="T32" fmla="*/ 26 w 83"/>
                <a:gd name="T33" fmla="*/ 5 h 50"/>
                <a:gd name="T34" fmla="*/ 21 w 83"/>
                <a:gd name="T35" fmla="*/ 6 h 50"/>
                <a:gd name="T36" fmla="*/ 0 w 83"/>
                <a:gd name="T37" fmla="*/ 41 h 50"/>
                <a:gd name="T38" fmla="*/ 1 w 83"/>
                <a:gd name="T39" fmla="*/ 48 h 50"/>
                <a:gd name="T40" fmla="*/ 39 w 83"/>
                <a:gd name="T41" fmla="*/ 46 h 50"/>
                <a:gd name="T42" fmla="*/ 20 w 83"/>
                <a:gd name="T43" fmla="*/ 46 h 50"/>
                <a:gd name="T44" fmla="*/ 20 w 83"/>
                <a:gd name="T45" fmla="*/ 37 h 50"/>
                <a:gd name="T46" fmla="*/ 39 w 83"/>
                <a:gd name="T47" fmla="*/ 37 h 50"/>
                <a:gd name="T48" fmla="*/ 39 w 83"/>
                <a:gd name="T49" fmla="*/ 46 h 50"/>
                <a:gd name="T50" fmla="*/ 66 w 83"/>
                <a:gd name="T51" fmla="*/ 46 h 50"/>
                <a:gd name="T52" fmla="*/ 48 w 83"/>
                <a:gd name="T53" fmla="*/ 46 h 50"/>
                <a:gd name="T54" fmla="*/ 48 w 83"/>
                <a:gd name="T55" fmla="*/ 37 h 50"/>
                <a:gd name="T56" fmla="*/ 66 w 83"/>
                <a:gd name="T57" fmla="*/ 37 h 50"/>
                <a:gd name="T58" fmla="*/ 66 w 83"/>
                <a:gd name="T59" fmla="*/ 46 h 50"/>
                <a:gd name="T60" fmla="*/ 9 w 83"/>
                <a:gd name="T61" fmla="*/ 36 h 50"/>
                <a:gd name="T62" fmla="*/ 30 w 83"/>
                <a:gd name="T63" fmla="*/ 18 h 50"/>
                <a:gd name="T64" fmla="*/ 72 w 83"/>
                <a:gd name="T65" fmla="*/ 29 h 50"/>
                <a:gd name="T66" fmla="*/ 76 w 83"/>
                <a:gd name="T67" fmla="*/ 38 h 50"/>
                <a:gd name="T68" fmla="*/ 69 w 83"/>
                <a:gd name="T69" fmla="*/ 40 h 50"/>
                <a:gd name="T70" fmla="*/ 69 w 83"/>
                <a:gd name="T71" fmla="*/ 34 h 50"/>
                <a:gd name="T72" fmla="*/ 45 w 83"/>
                <a:gd name="T73" fmla="*/ 34 h 50"/>
                <a:gd name="T74" fmla="*/ 45 w 83"/>
                <a:gd name="T75" fmla="*/ 40 h 50"/>
                <a:gd name="T76" fmla="*/ 41 w 83"/>
                <a:gd name="T77" fmla="*/ 40 h 50"/>
                <a:gd name="T78" fmla="*/ 41 w 83"/>
                <a:gd name="T79" fmla="*/ 34 h 50"/>
                <a:gd name="T80" fmla="*/ 18 w 83"/>
                <a:gd name="T81" fmla="*/ 34 h 50"/>
                <a:gd name="T82" fmla="*/ 18 w 83"/>
                <a:gd name="T83" fmla="*/ 39 h 50"/>
                <a:gd name="T84" fmla="*/ 9 w 83"/>
                <a:gd name="T85" fmla="*/ 38 h 50"/>
                <a:gd name="T86" fmla="*/ 9 w 83"/>
                <a:gd name="T8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1" y="48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47"/>
                    <a:pt x="9" y="45"/>
                    <a:pt x="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4"/>
                    <a:pt x="76" y="46"/>
                    <a:pt x="75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1" y="27"/>
                    <a:pt x="73" y="0"/>
                    <a:pt x="42" y="0"/>
                  </a:cubicBezTo>
                  <a:cubicBezTo>
                    <a:pt x="37" y="0"/>
                    <a:pt x="32" y="0"/>
                    <a:pt x="30" y="1"/>
                  </a:cubicBezTo>
                  <a:cubicBezTo>
                    <a:pt x="28" y="2"/>
                    <a:pt x="27" y="5"/>
                    <a:pt x="26" y="5"/>
                  </a:cubicBezTo>
                  <a:cubicBezTo>
                    <a:pt x="24" y="6"/>
                    <a:pt x="22" y="6"/>
                    <a:pt x="21" y="6"/>
                  </a:cubicBezTo>
                  <a:cubicBezTo>
                    <a:pt x="0" y="16"/>
                    <a:pt x="0" y="41"/>
                    <a:pt x="0" y="41"/>
                  </a:cubicBezTo>
                  <a:lnTo>
                    <a:pt x="1" y="48"/>
                  </a:lnTo>
                  <a:close/>
                  <a:moveTo>
                    <a:pt x="39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39" y="37"/>
                    <a:pt x="39" y="37"/>
                    <a:pt x="39" y="37"/>
                  </a:cubicBezTo>
                  <a:lnTo>
                    <a:pt x="39" y="46"/>
                  </a:lnTo>
                  <a:close/>
                  <a:moveTo>
                    <a:pt x="66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66" y="46"/>
                  </a:lnTo>
                  <a:close/>
                  <a:moveTo>
                    <a:pt x="9" y="36"/>
                  </a:moveTo>
                  <a:cubicBezTo>
                    <a:pt x="18" y="36"/>
                    <a:pt x="29" y="28"/>
                    <a:pt x="30" y="18"/>
                  </a:cubicBezTo>
                  <a:cubicBezTo>
                    <a:pt x="42" y="28"/>
                    <a:pt x="58" y="28"/>
                    <a:pt x="72" y="29"/>
                  </a:cubicBezTo>
                  <a:cubicBezTo>
                    <a:pt x="74" y="30"/>
                    <a:pt x="75" y="34"/>
                    <a:pt x="76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7" name="Freeform 35"/>
            <p:cNvSpPr>
              <a:spLocks noEditPoints="1"/>
            </p:cNvSpPr>
            <p:nvPr/>
          </p:nvSpPr>
          <p:spPr bwMode="auto">
            <a:xfrm>
              <a:off x="9948863" y="1468438"/>
              <a:ext cx="439738" cy="355600"/>
            </a:xfrm>
            <a:custGeom>
              <a:avLst/>
              <a:gdLst>
                <a:gd name="T0" fmla="*/ 112 w 117"/>
                <a:gd name="T1" fmla="*/ 0 h 94"/>
                <a:gd name="T2" fmla="*/ 59 w 117"/>
                <a:gd name="T3" fmla="*/ 8 h 94"/>
                <a:gd name="T4" fmla="*/ 6 w 117"/>
                <a:gd name="T5" fmla="*/ 0 h 94"/>
                <a:gd name="T6" fmla="*/ 6 w 117"/>
                <a:gd name="T7" fmla="*/ 33 h 94"/>
                <a:gd name="T8" fmla="*/ 0 w 117"/>
                <a:gd name="T9" fmla="*/ 46 h 94"/>
                <a:gd name="T10" fmla="*/ 6 w 117"/>
                <a:gd name="T11" fmla="*/ 58 h 94"/>
                <a:gd name="T12" fmla="*/ 6 w 117"/>
                <a:gd name="T13" fmla="*/ 86 h 94"/>
                <a:gd name="T14" fmla="*/ 59 w 117"/>
                <a:gd name="T15" fmla="*/ 94 h 94"/>
                <a:gd name="T16" fmla="*/ 112 w 117"/>
                <a:gd name="T17" fmla="*/ 86 h 94"/>
                <a:gd name="T18" fmla="*/ 112 w 117"/>
                <a:gd name="T19" fmla="*/ 57 h 94"/>
                <a:gd name="T20" fmla="*/ 117 w 117"/>
                <a:gd name="T21" fmla="*/ 46 h 94"/>
                <a:gd name="T22" fmla="*/ 112 w 117"/>
                <a:gd name="T23" fmla="*/ 34 h 94"/>
                <a:gd name="T24" fmla="*/ 112 w 117"/>
                <a:gd name="T25" fmla="*/ 0 h 94"/>
                <a:gd name="T26" fmla="*/ 112 w 117"/>
                <a:gd name="T27" fmla="*/ 0 h 94"/>
                <a:gd name="T28" fmla="*/ 57 w 117"/>
                <a:gd name="T29" fmla="*/ 89 h 94"/>
                <a:gd name="T30" fmla="*/ 11 w 117"/>
                <a:gd name="T31" fmla="*/ 82 h 94"/>
                <a:gd name="T32" fmla="*/ 11 w 117"/>
                <a:gd name="T33" fmla="*/ 59 h 94"/>
                <a:gd name="T34" fmla="*/ 21 w 117"/>
                <a:gd name="T35" fmla="*/ 46 h 94"/>
                <a:gd name="T36" fmla="*/ 11 w 117"/>
                <a:gd name="T37" fmla="*/ 32 h 94"/>
                <a:gd name="T38" fmla="*/ 11 w 117"/>
                <a:gd name="T39" fmla="*/ 5 h 94"/>
                <a:gd name="T40" fmla="*/ 57 w 117"/>
                <a:gd name="T41" fmla="*/ 13 h 94"/>
                <a:gd name="T42" fmla="*/ 57 w 117"/>
                <a:gd name="T43" fmla="*/ 89 h 94"/>
                <a:gd name="T44" fmla="*/ 107 w 117"/>
                <a:gd name="T45" fmla="*/ 15 h 94"/>
                <a:gd name="T46" fmla="*/ 107 w 117"/>
                <a:gd name="T47" fmla="*/ 32 h 94"/>
                <a:gd name="T48" fmla="*/ 106 w 117"/>
                <a:gd name="T49" fmla="*/ 32 h 94"/>
                <a:gd name="T50" fmla="*/ 96 w 117"/>
                <a:gd name="T51" fmla="*/ 46 h 94"/>
                <a:gd name="T52" fmla="*/ 106 w 117"/>
                <a:gd name="T53" fmla="*/ 59 h 94"/>
                <a:gd name="T54" fmla="*/ 107 w 117"/>
                <a:gd name="T55" fmla="*/ 59 h 94"/>
                <a:gd name="T56" fmla="*/ 107 w 117"/>
                <a:gd name="T57" fmla="*/ 82 h 94"/>
                <a:gd name="T58" fmla="*/ 62 w 117"/>
                <a:gd name="T59" fmla="*/ 89 h 94"/>
                <a:gd name="T60" fmla="*/ 62 w 117"/>
                <a:gd name="T61" fmla="*/ 13 h 94"/>
                <a:gd name="T62" fmla="*/ 107 w 117"/>
                <a:gd name="T63" fmla="*/ 5 h 94"/>
                <a:gd name="T64" fmla="*/ 107 w 117"/>
                <a:gd name="T65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94">
                  <a:moveTo>
                    <a:pt x="112" y="0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36"/>
                    <a:pt x="0" y="40"/>
                    <a:pt x="0" y="46"/>
                  </a:cubicBezTo>
                  <a:cubicBezTo>
                    <a:pt x="0" y="51"/>
                    <a:pt x="3" y="56"/>
                    <a:pt x="6" y="58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5" y="55"/>
                    <a:pt x="117" y="51"/>
                    <a:pt x="117" y="46"/>
                  </a:cubicBezTo>
                  <a:cubicBezTo>
                    <a:pt x="117" y="41"/>
                    <a:pt x="115" y="37"/>
                    <a:pt x="112" y="3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lose/>
                  <a:moveTo>
                    <a:pt x="57" y="89"/>
                  </a:moveTo>
                  <a:cubicBezTo>
                    <a:pt x="11" y="82"/>
                    <a:pt x="11" y="82"/>
                    <a:pt x="11" y="8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7" y="59"/>
                    <a:pt x="21" y="53"/>
                    <a:pt x="21" y="46"/>
                  </a:cubicBezTo>
                  <a:cubicBezTo>
                    <a:pt x="21" y="39"/>
                    <a:pt x="17" y="33"/>
                    <a:pt x="11" y="3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57" y="89"/>
                  </a:lnTo>
                  <a:close/>
                  <a:moveTo>
                    <a:pt x="107" y="15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6" y="32"/>
                  </a:cubicBezTo>
                  <a:cubicBezTo>
                    <a:pt x="101" y="32"/>
                    <a:pt x="96" y="38"/>
                    <a:pt x="96" y="46"/>
                  </a:cubicBezTo>
                  <a:cubicBezTo>
                    <a:pt x="96" y="53"/>
                    <a:pt x="101" y="59"/>
                    <a:pt x="106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8" name="Freeform 36"/>
            <p:cNvSpPr>
              <a:spLocks noEditPoints="1"/>
            </p:cNvSpPr>
            <p:nvPr/>
          </p:nvSpPr>
          <p:spPr bwMode="auto">
            <a:xfrm>
              <a:off x="10963276" y="1282700"/>
              <a:ext cx="311150" cy="190500"/>
            </a:xfrm>
            <a:custGeom>
              <a:avLst/>
              <a:gdLst>
                <a:gd name="T0" fmla="*/ 1 w 83"/>
                <a:gd name="T1" fmla="*/ 48 h 50"/>
                <a:gd name="T2" fmla="*/ 11 w 83"/>
                <a:gd name="T3" fmla="*/ 50 h 50"/>
                <a:gd name="T4" fmla="*/ 9 w 83"/>
                <a:gd name="T5" fmla="*/ 42 h 50"/>
                <a:gd name="T6" fmla="*/ 18 w 83"/>
                <a:gd name="T7" fmla="*/ 43 h 50"/>
                <a:gd name="T8" fmla="*/ 18 w 83"/>
                <a:gd name="T9" fmla="*/ 49 h 50"/>
                <a:gd name="T10" fmla="*/ 42 w 83"/>
                <a:gd name="T11" fmla="*/ 49 h 50"/>
                <a:gd name="T12" fmla="*/ 42 w 83"/>
                <a:gd name="T13" fmla="*/ 45 h 50"/>
                <a:gd name="T14" fmla="*/ 46 w 83"/>
                <a:gd name="T15" fmla="*/ 45 h 50"/>
                <a:gd name="T16" fmla="*/ 46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6 w 83"/>
                <a:gd name="T23" fmla="*/ 42 h 50"/>
                <a:gd name="T24" fmla="*/ 76 w 83"/>
                <a:gd name="T25" fmla="*/ 48 h 50"/>
                <a:gd name="T26" fmla="*/ 83 w 83"/>
                <a:gd name="T27" fmla="*/ 47 h 50"/>
                <a:gd name="T28" fmla="*/ 42 w 83"/>
                <a:gd name="T29" fmla="*/ 0 h 50"/>
                <a:gd name="T30" fmla="*/ 30 w 83"/>
                <a:gd name="T31" fmla="*/ 1 h 50"/>
                <a:gd name="T32" fmla="*/ 26 w 83"/>
                <a:gd name="T33" fmla="*/ 5 h 50"/>
                <a:gd name="T34" fmla="*/ 21 w 83"/>
                <a:gd name="T35" fmla="*/ 6 h 50"/>
                <a:gd name="T36" fmla="*/ 1 w 83"/>
                <a:gd name="T37" fmla="*/ 41 h 50"/>
                <a:gd name="T38" fmla="*/ 1 w 83"/>
                <a:gd name="T39" fmla="*/ 48 h 50"/>
                <a:gd name="T40" fmla="*/ 39 w 83"/>
                <a:gd name="T41" fmla="*/ 46 h 50"/>
                <a:gd name="T42" fmla="*/ 21 w 83"/>
                <a:gd name="T43" fmla="*/ 46 h 50"/>
                <a:gd name="T44" fmla="*/ 21 w 83"/>
                <a:gd name="T45" fmla="*/ 37 h 50"/>
                <a:gd name="T46" fmla="*/ 39 w 83"/>
                <a:gd name="T47" fmla="*/ 37 h 50"/>
                <a:gd name="T48" fmla="*/ 39 w 83"/>
                <a:gd name="T49" fmla="*/ 46 h 50"/>
                <a:gd name="T50" fmla="*/ 66 w 83"/>
                <a:gd name="T51" fmla="*/ 46 h 50"/>
                <a:gd name="T52" fmla="*/ 48 w 83"/>
                <a:gd name="T53" fmla="*/ 46 h 50"/>
                <a:gd name="T54" fmla="*/ 48 w 83"/>
                <a:gd name="T55" fmla="*/ 37 h 50"/>
                <a:gd name="T56" fmla="*/ 66 w 83"/>
                <a:gd name="T57" fmla="*/ 37 h 50"/>
                <a:gd name="T58" fmla="*/ 66 w 83"/>
                <a:gd name="T59" fmla="*/ 46 h 50"/>
                <a:gd name="T60" fmla="*/ 9 w 83"/>
                <a:gd name="T61" fmla="*/ 36 h 50"/>
                <a:gd name="T62" fmla="*/ 30 w 83"/>
                <a:gd name="T63" fmla="*/ 18 h 50"/>
                <a:gd name="T64" fmla="*/ 73 w 83"/>
                <a:gd name="T65" fmla="*/ 29 h 50"/>
                <a:gd name="T66" fmla="*/ 76 w 83"/>
                <a:gd name="T67" fmla="*/ 38 h 50"/>
                <a:gd name="T68" fmla="*/ 69 w 83"/>
                <a:gd name="T69" fmla="*/ 40 h 50"/>
                <a:gd name="T70" fmla="*/ 69 w 83"/>
                <a:gd name="T71" fmla="*/ 34 h 50"/>
                <a:gd name="T72" fmla="*/ 46 w 83"/>
                <a:gd name="T73" fmla="*/ 34 h 50"/>
                <a:gd name="T74" fmla="*/ 46 w 83"/>
                <a:gd name="T75" fmla="*/ 40 h 50"/>
                <a:gd name="T76" fmla="*/ 42 w 83"/>
                <a:gd name="T77" fmla="*/ 40 h 50"/>
                <a:gd name="T78" fmla="*/ 42 w 83"/>
                <a:gd name="T79" fmla="*/ 34 h 50"/>
                <a:gd name="T80" fmla="*/ 18 w 83"/>
                <a:gd name="T81" fmla="*/ 34 h 50"/>
                <a:gd name="T82" fmla="*/ 18 w 83"/>
                <a:gd name="T83" fmla="*/ 39 h 50"/>
                <a:gd name="T84" fmla="*/ 9 w 83"/>
                <a:gd name="T85" fmla="*/ 38 h 50"/>
                <a:gd name="T86" fmla="*/ 9 w 83"/>
                <a:gd name="T8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1" y="48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7"/>
                    <a:pt x="10" y="45"/>
                    <a:pt x="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4"/>
                    <a:pt x="76" y="46"/>
                    <a:pt x="76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1" y="27"/>
                    <a:pt x="74" y="0"/>
                    <a:pt x="42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8" y="2"/>
                    <a:pt x="28" y="5"/>
                    <a:pt x="26" y="5"/>
                  </a:cubicBezTo>
                  <a:cubicBezTo>
                    <a:pt x="25" y="6"/>
                    <a:pt x="22" y="6"/>
                    <a:pt x="21" y="6"/>
                  </a:cubicBezTo>
                  <a:cubicBezTo>
                    <a:pt x="0" y="16"/>
                    <a:pt x="1" y="41"/>
                    <a:pt x="1" y="41"/>
                  </a:cubicBezTo>
                  <a:lnTo>
                    <a:pt x="1" y="48"/>
                  </a:lnTo>
                  <a:close/>
                  <a:moveTo>
                    <a:pt x="39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9" y="37"/>
                    <a:pt x="39" y="37"/>
                    <a:pt x="39" y="37"/>
                  </a:cubicBezTo>
                  <a:lnTo>
                    <a:pt x="39" y="46"/>
                  </a:lnTo>
                  <a:close/>
                  <a:moveTo>
                    <a:pt x="66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66" y="46"/>
                  </a:lnTo>
                  <a:close/>
                  <a:moveTo>
                    <a:pt x="9" y="36"/>
                  </a:moveTo>
                  <a:cubicBezTo>
                    <a:pt x="19" y="36"/>
                    <a:pt x="29" y="28"/>
                    <a:pt x="30" y="18"/>
                  </a:cubicBezTo>
                  <a:cubicBezTo>
                    <a:pt x="42" y="28"/>
                    <a:pt x="59" y="28"/>
                    <a:pt x="73" y="29"/>
                  </a:cubicBezTo>
                  <a:cubicBezTo>
                    <a:pt x="75" y="30"/>
                    <a:pt x="76" y="34"/>
                    <a:pt x="76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9" name="Freeform 37"/>
            <p:cNvSpPr>
              <a:spLocks noEditPoints="1"/>
            </p:cNvSpPr>
            <p:nvPr/>
          </p:nvSpPr>
          <p:spPr bwMode="auto">
            <a:xfrm>
              <a:off x="10895013" y="1468438"/>
              <a:ext cx="434975" cy="355600"/>
            </a:xfrm>
            <a:custGeom>
              <a:avLst/>
              <a:gdLst>
                <a:gd name="T0" fmla="*/ 111 w 116"/>
                <a:gd name="T1" fmla="*/ 34 h 94"/>
                <a:gd name="T2" fmla="*/ 111 w 116"/>
                <a:gd name="T3" fmla="*/ 0 h 94"/>
                <a:gd name="T4" fmla="*/ 59 w 116"/>
                <a:gd name="T5" fmla="*/ 8 h 94"/>
                <a:gd name="T6" fmla="*/ 6 w 116"/>
                <a:gd name="T7" fmla="*/ 0 h 94"/>
                <a:gd name="T8" fmla="*/ 6 w 116"/>
                <a:gd name="T9" fmla="*/ 33 h 94"/>
                <a:gd name="T10" fmla="*/ 0 w 116"/>
                <a:gd name="T11" fmla="*/ 46 h 94"/>
                <a:gd name="T12" fmla="*/ 6 w 116"/>
                <a:gd name="T13" fmla="*/ 58 h 94"/>
                <a:gd name="T14" fmla="*/ 6 w 116"/>
                <a:gd name="T15" fmla="*/ 86 h 94"/>
                <a:gd name="T16" fmla="*/ 59 w 116"/>
                <a:gd name="T17" fmla="*/ 94 h 94"/>
                <a:gd name="T18" fmla="*/ 111 w 116"/>
                <a:gd name="T19" fmla="*/ 86 h 94"/>
                <a:gd name="T20" fmla="*/ 111 w 116"/>
                <a:gd name="T21" fmla="*/ 57 h 94"/>
                <a:gd name="T22" fmla="*/ 116 w 116"/>
                <a:gd name="T23" fmla="*/ 46 h 94"/>
                <a:gd name="T24" fmla="*/ 111 w 116"/>
                <a:gd name="T25" fmla="*/ 34 h 94"/>
                <a:gd name="T26" fmla="*/ 56 w 116"/>
                <a:gd name="T27" fmla="*/ 89 h 94"/>
                <a:gd name="T28" fmla="*/ 11 w 116"/>
                <a:gd name="T29" fmla="*/ 82 h 94"/>
                <a:gd name="T30" fmla="*/ 11 w 116"/>
                <a:gd name="T31" fmla="*/ 59 h 94"/>
                <a:gd name="T32" fmla="*/ 20 w 116"/>
                <a:gd name="T33" fmla="*/ 46 h 94"/>
                <a:gd name="T34" fmla="*/ 11 w 116"/>
                <a:gd name="T35" fmla="*/ 32 h 94"/>
                <a:gd name="T36" fmla="*/ 11 w 116"/>
                <a:gd name="T37" fmla="*/ 5 h 94"/>
                <a:gd name="T38" fmla="*/ 56 w 116"/>
                <a:gd name="T39" fmla="*/ 13 h 94"/>
                <a:gd name="T40" fmla="*/ 56 w 116"/>
                <a:gd name="T41" fmla="*/ 89 h 94"/>
                <a:gd name="T42" fmla="*/ 107 w 116"/>
                <a:gd name="T43" fmla="*/ 15 h 94"/>
                <a:gd name="T44" fmla="*/ 107 w 116"/>
                <a:gd name="T45" fmla="*/ 32 h 94"/>
                <a:gd name="T46" fmla="*/ 106 w 116"/>
                <a:gd name="T47" fmla="*/ 32 h 94"/>
                <a:gd name="T48" fmla="*/ 95 w 116"/>
                <a:gd name="T49" fmla="*/ 46 h 94"/>
                <a:gd name="T50" fmla="*/ 106 w 116"/>
                <a:gd name="T51" fmla="*/ 59 h 94"/>
                <a:gd name="T52" fmla="*/ 107 w 116"/>
                <a:gd name="T53" fmla="*/ 59 h 94"/>
                <a:gd name="T54" fmla="*/ 107 w 116"/>
                <a:gd name="T55" fmla="*/ 82 h 94"/>
                <a:gd name="T56" fmla="*/ 61 w 116"/>
                <a:gd name="T57" fmla="*/ 89 h 94"/>
                <a:gd name="T58" fmla="*/ 61 w 116"/>
                <a:gd name="T59" fmla="*/ 13 h 94"/>
                <a:gd name="T60" fmla="*/ 107 w 116"/>
                <a:gd name="T61" fmla="*/ 5 h 94"/>
                <a:gd name="T62" fmla="*/ 107 w 116"/>
                <a:gd name="T63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94">
                  <a:moveTo>
                    <a:pt x="111" y="3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6"/>
                    <a:pt x="0" y="40"/>
                    <a:pt x="0" y="46"/>
                  </a:cubicBezTo>
                  <a:cubicBezTo>
                    <a:pt x="0" y="51"/>
                    <a:pt x="2" y="56"/>
                    <a:pt x="6" y="58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111" y="86"/>
                    <a:pt x="111" y="86"/>
                    <a:pt x="111" y="86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4" y="55"/>
                    <a:pt x="116" y="51"/>
                    <a:pt x="116" y="46"/>
                  </a:cubicBezTo>
                  <a:cubicBezTo>
                    <a:pt x="116" y="41"/>
                    <a:pt x="114" y="37"/>
                    <a:pt x="111" y="34"/>
                  </a:cubicBezTo>
                  <a:close/>
                  <a:moveTo>
                    <a:pt x="56" y="89"/>
                  </a:moveTo>
                  <a:cubicBezTo>
                    <a:pt x="11" y="82"/>
                    <a:pt x="11" y="82"/>
                    <a:pt x="11" y="8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6" y="59"/>
                    <a:pt x="20" y="53"/>
                    <a:pt x="20" y="46"/>
                  </a:cubicBezTo>
                  <a:cubicBezTo>
                    <a:pt x="20" y="39"/>
                    <a:pt x="16" y="33"/>
                    <a:pt x="11" y="3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89"/>
                  </a:lnTo>
                  <a:close/>
                  <a:moveTo>
                    <a:pt x="107" y="15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0" y="32"/>
                    <a:pt x="95" y="38"/>
                    <a:pt x="95" y="46"/>
                  </a:cubicBezTo>
                  <a:cubicBezTo>
                    <a:pt x="95" y="53"/>
                    <a:pt x="100" y="59"/>
                    <a:pt x="106" y="59"/>
                  </a:cubicBezTo>
                  <a:cubicBezTo>
                    <a:pt x="106" y="59"/>
                    <a:pt x="106" y="59"/>
                    <a:pt x="107" y="59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10402888" y="1071563"/>
              <a:ext cx="466725" cy="393700"/>
            </a:xfrm>
            <a:custGeom>
              <a:avLst/>
              <a:gdLst>
                <a:gd name="T0" fmla="*/ 156 w 294"/>
                <a:gd name="T1" fmla="*/ 0 h 248"/>
                <a:gd name="T2" fmla="*/ 137 w 294"/>
                <a:gd name="T3" fmla="*/ 0 h 248"/>
                <a:gd name="T4" fmla="*/ 137 w 294"/>
                <a:gd name="T5" fmla="*/ 150 h 248"/>
                <a:gd name="T6" fmla="*/ 0 w 294"/>
                <a:gd name="T7" fmla="*/ 231 h 248"/>
                <a:gd name="T8" fmla="*/ 10 w 294"/>
                <a:gd name="T9" fmla="*/ 248 h 248"/>
                <a:gd name="T10" fmla="*/ 147 w 294"/>
                <a:gd name="T11" fmla="*/ 167 h 248"/>
                <a:gd name="T12" fmla="*/ 284 w 294"/>
                <a:gd name="T13" fmla="*/ 248 h 248"/>
                <a:gd name="T14" fmla="*/ 294 w 294"/>
                <a:gd name="T15" fmla="*/ 231 h 248"/>
                <a:gd name="T16" fmla="*/ 156 w 294"/>
                <a:gd name="T17" fmla="*/ 150 h 248"/>
                <a:gd name="T18" fmla="*/ 156 w 294"/>
                <a:gd name="T1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48">
                  <a:moveTo>
                    <a:pt x="156" y="0"/>
                  </a:moveTo>
                  <a:lnTo>
                    <a:pt x="137" y="0"/>
                  </a:lnTo>
                  <a:lnTo>
                    <a:pt x="137" y="150"/>
                  </a:lnTo>
                  <a:lnTo>
                    <a:pt x="0" y="231"/>
                  </a:lnTo>
                  <a:lnTo>
                    <a:pt x="10" y="248"/>
                  </a:lnTo>
                  <a:lnTo>
                    <a:pt x="147" y="167"/>
                  </a:lnTo>
                  <a:lnTo>
                    <a:pt x="284" y="248"/>
                  </a:lnTo>
                  <a:lnTo>
                    <a:pt x="294" y="231"/>
                  </a:lnTo>
                  <a:lnTo>
                    <a:pt x="156" y="15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78" name="KSO_Shape"/>
          <p:cNvSpPr>
            <a:spLocks/>
          </p:cNvSpPr>
          <p:nvPr/>
        </p:nvSpPr>
        <p:spPr bwMode="auto">
          <a:xfrm>
            <a:off x="8058535" y="2469643"/>
            <a:ext cx="773286" cy="567068"/>
          </a:xfrm>
          <a:custGeom>
            <a:avLst/>
            <a:gdLst>
              <a:gd name="T0" fmla="*/ 1507495 w 4409"/>
              <a:gd name="T1" fmla="*/ 451166 h 3674"/>
              <a:gd name="T2" fmla="*/ 1499286 w 4409"/>
              <a:gd name="T3" fmla="*/ 391586 h 3674"/>
              <a:gd name="T4" fmla="*/ 1483299 w 4409"/>
              <a:gd name="T5" fmla="*/ 334596 h 3674"/>
              <a:gd name="T6" fmla="*/ 1459103 w 4409"/>
              <a:gd name="T7" fmla="*/ 280198 h 3674"/>
              <a:gd name="T8" fmla="*/ 1427562 w 4409"/>
              <a:gd name="T9" fmla="*/ 229253 h 3674"/>
              <a:gd name="T10" fmla="*/ 1389540 w 4409"/>
              <a:gd name="T11" fmla="*/ 182193 h 3674"/>
              <a:gd name="T12" fmla="*/ 1345036 w 4409"/>
              <a:gd name="T13" fmla="*/ 139451 h 3674"/>
              <a:gd name="T14" fmla="*/ 1295780 w 4409"/>
              <a:gd name="T15" fmla="*/ 101458 h 3674"/>
              <a:gd name="T16" fmla="*/ 1240475 w 4409"/>
              <a:gd name="T17" fmla="*/ 69078 h 3674"/>
              <a:gd name="T18" fmla="*/ 1181281 w 4409"/>
              <a:gd name="T19" fmla="*/ 41879 h 3674"/>
              <a:gd name="T20" fmla="*/ 1117767 w 4409"/>
              <a:gd name="T21" fmla="*/ 21155 h 3674"/>
              <a:gd name="T22" fmla="*/ 1050796 w 4409"/>
              <a:gd name="T23" fmla="*/ 7340 h 3674"/>
              <a:gd name="T24" fmla="*/ 980801 w 4409"/>
              <a:gd name="T25" fmla="*/ 432 h 3674"/>
              <a:gd name="T26" fmla="*/ 924199 w 4409"/>
              <a:gd name="T27" fmla="*/ 432 h 3674"/>
              <a:gd name="T28" fmla="*/ 854204 w 4409"/>
              <a:gd name="T29" fmla="*/ 7340 h 3674"/>
              <a:gd name="T30" fmla="*/ 787665 w 4409"/>
              <a:gd name="T31" fmla="*/ 21155 h 3674"/>
              <a:gd name="T32" fmla="*/ 724151 w 4409"/>
              <a:gd name="T33" fmla="*/ 41879 h 3674"/>
              <a:gd name="T34" fmla="*/ 664957 w 4409"/>
              <a:gd name="T35" fmla="*/ 69078 h 3674"/>
              <a:gd name="T36" fmla="*/ 609652 w 4409"/>
              <a:gd name="T37" fmla="*/ 101458 h 3674"/>
              <a:gd name="T38" fmla="*/ 559964 w 4409"/>
              <a:gd name="T39" fmla="*/ 139451 h 3674"/>
              <a:gd name="T40" fmla="*/ 515460 w 4409"/>
              <a:gd name="T41" fmla="*/ 182193 h 3674"/>
              <a:gd name="T42" fmla="*/ 477870 w 4409"/>
              <a:gd name="T43" fmla="*/ 229253 h 3674"/>
              <a:gd name="T44" fmla="*/ 446329 w 4409"/>
              <a:gd name="T45" fmla="*/ 280198 h 3674"/>
              <a:gd name="T46" fmla="*/ 422133 w 4409"/>
              <a:gd name="T47" fmla="*/ 334596 h 3674"/>
              <a:gd name="T48" fmla="*/ 406147 w 4409"/>
              <a:gd name="T49" fmla="*/ 391586 h 3674"/>
              <a:gd name="T50" fmla="*/ 397505 w 4409"/>
              <a:gd name="T51" fmla="*/ 451166 h 3674"/>
              <a:gd name="T52" fmla="*/ 150793 w 4409"/>
              <a:gd name="T53" fmla="*/ 475775 h 3674"/>
              <a:gd name="T54" fmla="*/ 111906 w 4409"/>
              <a:gd name="T55" fmla="*/ 482682 h 3674"/>
              <a:gd name="T56" fmla="*/ 76909 w 4409"/>
              <a:gd name="T57" fmla="*/ 498657 h 3674"/>
              <a:gd name="T58" fmla="*/ 46664 w 4409"/>
              <a:gd name="T59" fmla="*/ 522402 h 3674"/>
              <a:gd name="T60" fmla="*/ 23332 w 4409"/>
              <a:gd name="T61" fmla="*/ 552192 h 3674"/>
              <a:gd name="T62" fmla="*/ 7777 w 4409"/>
              <a:gd name="T63" fmla="*/ 587163 h 3674"/>
              <a:gd name="T64" fmla="*/ 864 w 4409"/>
              <a:gd name="T65" fmla="*/ 626019 h 3674"/>
              <a:gd name="T66" fmla="*/ 1905000 w 4409"/>
              <a:gd name="T67" fmla="*/ 634222 h 3674"/>
              <a:gd name="T68" fmla="*/ 1899815 w 4409"/>
              <a:gd name="T69" fmla="*/ 594502 h 3674"/>
              <a:gd name="T70" fmla="*/ 1885989 w 4409"/>
              <a:gd name="T71" fmla="*/ 558668 h 3674"/>
              <a:gd name="T72" fmla="*/ 1863521 w 4409"/>
              <a:gd name="T73" fmla="*/ 527583 h 3674"/>
              <a:gd name="T74" fmla="*/ 1835005 w 4409"/>
              <a:gd name="T75" fmla="*/ 502542 h 3674"/>
              <a:gd name="T76" fmla="*/ 1800871 w 4409"/>
              <a:gd name="T77" fmla="*/ 485705 h 3674"/>
              <a:gd name="T78" fmla="*/ 1762417 w 4409"/>
              <a:gd name="T79" fmla="*/ 476206 h 3674"/>
              <a:gd name="T80" fmla="*/ 1111718 w 4409"/>
              <a:gd name="T81" fmla="*/ 1427324 h 3674"/>
              <a:gd name="T82" fmla="*/ 793714 w 4409"/>
              <a:gd name="T83" fmla="*/ 872109 h 3674"/>
              <a:gd name="T84" fmla="*/ 1349789 w 4409"/>
              <a:gd name="T85" fmla="*/ 1189436 h 3674"/>
              <a:gd name="T86" fmla="*/ 560396 w 4409"/>
              <a:gd name="T87" fmla="*/ 427420 h 3674"/>
              <a:gd name="T88" fmla="*/ 587184 w 4409"/>
              <a:gd name="T89" fmla="*/ 352298 h 3674"/>
              <a:gd name="T90" fmla="*/ 634712 w 4409"/>
              <a:gd name="T91" fmla="*/ 285810 h 3674"/>
              <a:gd name="T92" fmla="*/ 700387 w 4409"/>
              <a:gd name="T93" fmla="*/ 230979 h 3674"/>
              <a:gd name="T94" fmla="*/ 780752 w 4409"/>
              <a:gd name="T95" fmla="*/ 189964 h 3674"/>
              <a:gd name="T96" fmla="*/ 872783 w 4409"/>
              <a:gd name="T97" fmla="*/ 164924 h 3674"/>
              <a:gd name="T98" fmla="*/ 952716 w 4409"/>
              <a:gd name="T99" fmla="*/ 158448 h 3674"/>
              <a:gd name="T100" fmla="*/ 1051660 w 4409"/>
              <a:gd name="T101" fmla="*/ 168378 h 3674"/>
              <a:gd name="T102" fmla="*/ 1141963 w 4409"/>
              <a:gd name="T103" fmla="*/ 196872 h 3674"/>
              <a:gd name="T104" fmla="*/ 1219304 w 4409"/>
              <a:gd name="T105" fmla="*/ 241341 h 3674"/>
              <a:gd name="T106" fmla="*/ 1281522 w 4409"/>
              <a:gd name="T107" fmla="*/ 298331 h 3674"/>
              <a:gd name="T108" fmla="*/ 1325593 w 4409"/>
              <a:gd name="T109" fmla="*/ 366977 h 3674"/>
              <a:gd name="T110" fmla="*/ 1347197 w 4409"/>
              <a:gd name="T111" fmla="*/ 443394 h 367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4409" h="3674">
                <a:moveTo>
                  <a:pt x="4041" y="1102"/>
                </a:moveTo>
                <a:lnTo>
                  <a:pt x="3491" y="1102"/>
                </a:lnTo>
                <a:lnTo>
                  <a:pt x="3491" y="1074"/>
                </a:lnTo>
                <a:lnTo>
                  <a:pt x="3489" y="1045"/>
                </a:lnTo>
                <a:lnTo>
                  <a:pt x="3487" y="1017"/>
                </a:lnTo>
                <a:lnTo>
                  <a:pt x="3484" y="990"/>
                </a:lnTo>
                <a:lnTo>
                  <a:pt x="3481" y="961"/>
                </a:lnTo>
                <a:lnTo>
                  <a:pt x="3475" y="934"/>
                </a:lnTo>
                <a:lnTo>
                  <a:pt x="3470" y="907"/>
                </a:lnTo>
                <a:lnTo>
                  <a:pt x="3464" y="880"/>
                </a:lnTo>
                <a:lnTo>
                  <a:pt x="3457" y="854"/>
                </a:lnTo>
                <a:lnTo>
                  <a:pt x="3450" y="826"/>
                </a:lnTo>
                <a:lnTo>
                  <a:pt x="3442" y="800"/>
                </a:lnTo>
                <a:lnTo>
                  <a:pt x="3433" y="775"/>
                </a:lnTo>
                <a:lnTo>
                  <a:pt x="3423" y="748"/>
                </a:lnTo>
                <a:lnTo>
                  <a:pt x="3413" y="723"/>
                </a:lnTo>
                <a:lnTo>
                  <a:pt x="3401" y="698"/>
                </a:lnTo>
                <a:lnTo>
                  <a:pt x="3389" y="673"/>
                </a:lnTo>
                <a:lnTo>
                  <a:pt x="3377" y="649"/>
                </a:lnTo>
                <a:lnTo>
                  <a:pt x="3364" y="624"/>
                </a:lnTo>
                <a:lnTo>
                  <a:pt x="3350" y="600"/>
                </a:lnTo>
                <a:lnTo>
                  <a:pt x="3336" y="577"/>
                </a:lnTo>
                <a:lnTo>
                  <a:pt x="3320" y="553"/>
                </a:lnTo>
                <a:lnTo>
                  <a:pt x="3304" y="531"/>
                </a:lnTo>
                <a:lnTo>
                  <a:pt x="3288" y="508"/>
                </a:lnTo>
                <a:lnTo>
                  <a:pt x="3271" y="485"/>
                </a:lnTo>
                <a:lnTo>
                  <a:pt x="3253" y="464"/>
                </a:lnTo>
                <a:lnTo>
                  <a:pt x="3235" y="443"/>
                </a:lnTo>
                <a:lnTo>
                  <a:pt x="3216" y="422"/>
                </a:lnTo>
                <a:lnTo>
                  <a:pt x="3197" y="401"/>
                </a:lnTo>
                <a:lnTo>
                  <a:pt x="3177" y="381"/>
                </a:lnTo>
                <a:lnTo>
                  <a:pt x="3156" y="361"/>
                </a:lnTo>
                <a:lnTo>
                  <a:pt x="3136" y="341"/>
                </a:lnTo>
                <a:lnTo>
                  <a:pt x="3113" y="323"/>
                </a:lnTo>
                <a:lnTo>
                  <a:pt x="3092" y="304"/>
                </a:lnTo>
                <a:lnTo>
                  <a:pt x="3069" y="287"/>
                </a:lnTo>
                <a:lnTo>
                  <a:pt x="3045" y="268"/>
                </a:lnTo>
                <a:lnTo>
                  <a:pt x="3022" y="251"/>
                </a:lnTo>
                <a:lnTo>
                  <a:pt x="2999" y="235"/>
                </a:lnTo>
                <a:lnTo>
                  <a:pt x="2973" y="219"/>
                </a:lnTo>
                <a:lnTo>
                  <a:pt x="2949" y="203"/>
                </a:lnTo>
                <a:lnTo>
                  <a:pt x="2924" y="188"/>
                </a:lnTo>
                <a:lnTo>
                  <a:pt x="2897" y="173"/>
                </a:lnTo>
                <a:lnTo>
                  <a:pt x="2871" y="160"/>
                </a:lnTo>
                <a:lnTo>
                  <a:pt x="2845" y="146"/>
                </a:lnTo>
                <a:lnTo>
                  <a:pt x="2817" y="132"/>
                </a:lnTo>
                <a:lnTo>
                  <a:pt x="2790" y="120"/>
                </a:lnTo>
                <a:lnTo>
                  <a:pt x="2761" y="108"/>
                </a:lnTo>
                <a:lnTo>
                  <a:pt x="2734" y="97"/>
                </a:lnTo>
                <a:lnTo>
                  <a:pt x="2705" y="87"/>
                </a:lnTo>
                <a:lnTo>
                  <a:pt x="2676" y="77"/>
                </a:lnTo>
                <a:lnTo>
                  <a:pt x="2647" y="67"/>
                </a:lnTo>
                <a:lnTo>
                  <a:pt x="2617" y="57"/>
                </a:lnTo>
                <a:lnTo>
                  <a:pt x="2587" y="49"/>
                </a:lnTo>
                <a:lnTo>
                  <a:pt x="2557" y="41"/>
                </a:lnTo>
                <a:lnTo>
                  <a:pt x="2526" y="34"/>
                </a:lnTo>
                <a:lnTo>
                  <a:pt x="2495" y="28"/>
                </a:lnTo>
                <a:lnTo>
                  <a:pt x="2464" y="22"/>
                </a:lnTo>
                <a:lnTo>
                  <a:pt x="2432" y="17"/>
                </a:lnTo>
                <a:lnTo>
                  <a:pt x="2400" y="13"/>
                </a:lnTo>
                <a:lnTo>
                  <a:pt x="2369" y="9"/>
                </a:lnTo>
                <a:lnTo>
                  <a:pt x="2336" y="6"/>
                </a:lnTo>
                <a:lnTo>
                  <a:pt x="2304" y="3"/>
                </a:lnTo>
                <a:lnTo>
                  <a:pt x="2270" y="1"/>
                </a:lnTo>
                <a:lnTo>
                  <a:pt x="2238" y="0"/>
                </a:lnTo>
                <a:lnTo>
                  <a:pt x="2205" y="0"/>
                </a:lnTo>
                <a:lnTo>
                  <a:pt x="2172" y="0"/>
                </a:lnTo>
                <a:lnTo>
                  <a:pt x="2139" y="1"/>
                </a:lnTo>
                <a:lnTo>
                  <a:pt x="2106" y="3"/>
                </a:lnTo>
                <a:lnTo>
                  <a:pt x="2074" y="6"/>
                </a:lnTo>
                <a:lnTo>
                  <a:pt x="2041" y="9"/>
                </a:lnTo>
                <a:lnTo>
                  <a:pt x="2010" y="13"/>
                </a:lnTo>
                <a:lnTo>
                  <a:pt x="1977" y="17"/>
                </a:lnTo>
                <a:lnTo>
                  <a:pt x="1946" y="22"/>
                </a:lnTo>
                <a:lnTo>
                  <a:pt x="1914" y="28"/>
                </a:lnTo>
                <a:lnTo>
                  <a:pt x="1884" y="34"/>
                </a:lnTo>
                <a:lnTo>
                  <a:pt x="1854" y="41"/>
                </a:lnTo>
                <a:lnTo>
                  <a:pt x="1823" y="49"/>
                </a:lnTo>
                <a:lnTo>
                  <a:pt x="1793" y="57"/>
                </a:lnTo>
                <a:lnTo>
                  <a:pt x="1763" y="67"/>
                </a:lnTo>
                <a:lnTo>
                  <a:pt x="1734" y="77"/>
                </a:lnTo>
                <a:lnTo>
                  <a:pt x="1705" y="87"/>
                </a:lnTo>
                <a:lnTo>
                  <a:pt x="1676" y="97"/>
                </a:lnTo>
                <a:lnTo>
                  <a:pt x="1648" y="108"/>
                </a:lnTo>
                <a:lnTo>
                  <a:pt x="1620" y="120"/>
                </a:lnTo>
                <a:lnTo>
                  <a:pt x="1593" y="132"/>
                </a:lnTo>
                <a:lnTo>
                  <a:pt x="1566" y="146"/>
                </a:lnTo>
                <a:lnTo>
                  <a:pt x="1539" y="160"/>
                </a:lnTo>
                <a:lnTo>
                  <a:pt x="1513" y="173"/>
                </a:lnTo>
                <a:lnTo>
                  <a:pt x="1486" y="188"/>
                </a:lnTo>
                <a:lnTo>
                  <a:pt x="1461" y="203"/>
                </a:lnTo>
                <a:lnTo>
                  <a:pt x="1436" y="219"/>
                </a:lnTo>
                <a:lnTo>
                  <a:pt x="1411" y="235"/>
                </a:lnTo>
                <a:lnTo>
                  <a:pt x="1388" y="251"/>
                </a:lnTo>
                <a:lnTo>
                  <a:pt x="1364" y="268"/>
                </a:lnTo>
                <a:lnTo>
                  <a:pt x="1341" y="287"/>
                </a:lnTo>
                <a:lnTo>
                  <a:pt x="1318" y="304"/>
                </a:lnTo>
                <a:lnTo>
                  <a:pt x="1296" y="323"/>
                </a:lnTo>
                <a:lnTo>
                  <a:pt x="1274" y="341"/>
                </a:lnTo>
                <a:lnTo>
                  <a:pt x="1253" y="361"/>
                </a:lnTo>
                <a:lnTo>
                  <a:pt x="1233" y="381"/>
                </a:lnTo>
                <a:lnTo>
                  <a:pt x="1214" y="401"/>
                </a:lnTo>
                <a:lnTo>
                  <a:pt x="1193" y="422"/>
                </a:lnTo>
                <a:lnTo>
                  <a:pt x="1175" y="443"/>
                </a:lnTo>
                <a:lnTo>
                  <a:pt x="1157" y="464"/>
                </a:lnTo>
                <a:lnTo>
                  <a:pt x="1140" y="485"/>
                </a:lnTo>
                <a:lnTo>
                  <a:pt x="1122" y="508"/>
                </a:lnTo>
                <a:lnTo>
                  <a:pt x="1106" y="531"/>
                </a:lnTo>
                <a:lnTo>
                  <a:pt x="1090" y="553"/>
                </a:lnTo>
                <a:lnTo>
                  <a:pt x="1075" y="577"/>
                </a:lnTo>
                <a:lnTo>
                  <a:pt x="1060" y="600"/>
                </a:lnTo>
                <a:lnTo>
                  <a:pt x="1046" y="624"/>
                </a:lnTo>
                <a:lnTo>
                  <a:pt x="1033" y="649"/>
                </a:lnTo>
                <a:lnTo>
                  <a:pt x="1020" y="673"/>
                </a:lnTo>
                <a:lnTo>
                  <a:pt x="1009" y="698"/>
                </a:lnTo>
                <a:lnTo>
                  <a:pt x="998" y="723"/>
                </a:lnTo>
                <a:lnTo>
                  <a:pt x="986" y="748"/>
                </a:lnTo>
                <a:lnTo>
                  <a:pt x="977" y="775"/>
                </a:lnTo>
                <a:lnTo>
                  <a:pt x="968" y="800"/>
                </a:lnTo>
                <a:lnTo>
                  <a:pt x="960" y="826"/>
                </a:lnTo>
                <a:lnTo>
                  <a:pt x="952" y="854"/>
                </a:lnTo>
                <a:lnTo>
                  <a:pt x="946" y="880"/>
                </a:lnTo>
                <a:lnTo>
                  <a:pt x="940" y="907"/>
                </a:lnTo>
                <a:lnTo>
                  <a:pt x="934" y="934"/>
                </a:lnTo>
                <a:lnTo>
                  <a:pt x="930" y="961"/>
                </a:lnTo>
                <a:lnTo>
                  <a:pt x="926" y="990"/>
                </a:lnTo>
                <a:lnTo>
                  <a:pt x="922" y="1017"/>
                </a:lnTo>
                <a:lnTo>
                  <a:pt x="920" y="1045"/>
                </a:lnTo>
                <a:lnTo>
                  <a:pt x="919" y="1074"/>
                </a:lnTo>
                <a:lnTo>
                  <a:pt x="919" y="1102"/>
                </a:lnTo>
                <a:lnTo>
                  <a:pt x="368" y="1102"/>
                </a:lnTo>
                <a:lnTo>
                  <a:pt x="349" y="1102"/>
                </a:lnTo>
                <a:lnTo>
                  <a:pt x="330" y="1103"/>
                </a:lnTo>
                <a:lnTo>
                  <a:pt x="312" y="1106"/>
                </a:lnTo>
                <a:lnTo>
                  <a:pt x="294" y="1109"/>
                </a:lnTo>
                <a:lnTo>
                  <a:pt x="276" y="1113"/>
                </a:lnTo>
                <a:lnTo>
                  <a:pt x="259" y="1118"/>
                </a:lnTo>
                <a:lnTo>
                  <a:pt x="242" y="1125"/>
                </a:lnTo>
                <a:lnTo>
                  <a:pt x="225" y="1131"/>
                </a:lnTo>
                <a:lnTo>
                  <a:pt x="208" y="1138"/>
                </a:lnTo>
                <a:lnTo>
                  <a:pt x="193" y="1146"/>
                </a:lnTo>
                <a:lnTo>
                  <a:pt x="178" y="1155"/>
                </a:lnTo>
                <a:lnTo>
                  <a:pt x="163" y="1164"/>
                </a:lnTo>
                <a:lnTo>
                  <a:pt x="149" y="1174"/>
                </a:lnTo>
                <a:lnTo>
                  <a:pt x="134" y="1185"/>
                </a:lnTo>
                <a:lnTo>
                  <a:pt x="121" y="1198"/>
                </a:lnTo>
                <a:lnTo>
                  <a:pt x="108" y="1210"/>
                </a:lnTo>
                <a:lnTo>
                  <a:pt x="96" y="1222"/>
                </a:lnTo>
                <a:lnTo>
                  <a:pt x="85" y="1235"/>
                </a:lnTo>
                <a:lnTo>
                  <a:pt x="74" y="1249"/>
                </a:lnTo>
                <a:lnTo>
                  <a:pt x="63" y="1263"/>
                </a:lnTo>
                <a:lnTo>
                  <a:pt x="54" y="1279"/>
                </a:lnTo>
                <a:lnTo>
                  <a:pt x="45" y="1294"/>
                </a:lnTo>
                <a:lnTo>
                  <a:pt x="37" y="1310"/>
                </a:lnTo>
                <a:lnTo>
                  <a:pt x="30" y="1326"/>
                </a:lnTo>
                <a:lnTo>
                  <a:pt x="23" y="1343"/>
                </a:lnTo>
                <a:lnTo>
                  <a:pt x="18" y="1360"/>
                </a:lnTo>
                <a:lnTo>
                  <a:pt x="13" y="1377"/>
                </a:lnTo>
                <a:lnTo>
                  <a:pt x="9" y="1395"/>
                </a:lnTo>
                <a:lnTo>
                  <a:pt x="5" y="1414"/>
                </a:lnTo>
                <a:lnTo>
                  <a:pt x="3" y="1432"/>
                </a:lnTo>
                <a:lnTo>
                  <a:pt x="2" y="1450"/>
                </a:lnTo>
                <a:lnTo>
                  <a:pt x="0" y="1469"/>
                </a:lnTo>
                <a:lnTo>
                  <a:pt x="0" y="3674"/>
                </a:lnTo>
                <a:lnTo>
                  <a:pt x="4409" y="3674"/>
                </a:lnTo>
                <a:lnTo>
                  <a:pt x="4409" y="1469"/>
                </a:lnTo>
                <a:lnTo>
                  <a:pt x="4409" y="1450"/>
                </a:lnTo>
                <a:lnTo>
                  <a:pt x="4408" y="1432"/>
                </a:lnTo>
                <a:lnTo>
                  <a:pt x="4405" y="1414"/>
                </a:lnTo>
                <a:lnTo>
                  <a:pt x="4402" y="1395"/>
                </a:lnTo>
                <a:lnTo>
                  <a:pt x="4397" y="1377"/>
                </a:lnTo>
                <a:lnTo>
                  <a:pt x="4392" y="1360"/>
                </a:lnTo>
                <a:lnTo>
                  <a:pt x="4386" y="1343"/>
                </a:lnTo>
                <a:lnTo>
                  <a:pt x="4380" y="1326"/>
                </a:lnTo>
                <a:lnTo>
                  <a:pt x="4373" y="1310"/>
                </a:lnTo>
                <a:lnTo>
                  <a:pt x="4365" y="1294"/>
                </a:lnTo>
                <a:lnTo>
                  <a:pt x="4356" y="1279"/>
                </a:lnTo>
                <a:lnTo>
                  <a:pt x="4347" y="1263"/>
                </a:lnTo>
                <a:lnTo>
                  <a:pt x="4336" y="1249"/>
                </a:lnTo>
                <a:lnTo>
                  <a:pt x="4325" y="1235"/>
                </a:lnTo>
                <a:lnTo>
                  <a:pt x="4313" y="1222"/>
                </a:lnTo>
                <a:lnTo>
                  <a:pt x="4301" y="1210"/>
                </a:lnTo>
                <a:lnTo>
                  <a:pt x="4289" y="1198"/>
                </a:lnTo>
                <a:lnTo>
                  <a:pt x="4276" y="1185"/>
                </a:lnTo>
                <a:lnTo>
                  <a:pt x="4262" y="1174"/>
                </a:lnTo>
                <a:lnTo>
                  <a:pt x="4247" y="1164"/>
                </a:lnTo>
                <a:lnTo>
                  <a:pt x="4232" y="1155"/>
                </a:lnTo>
                <a:lnTo>
                  <a:pt x="4217" y="1146"/>
                </a:lnTo>
                <a:lnTo>
                  <a:pt x="4201" y="1138"/>
                </a:lnTo>
                <a:lnTo>
                  <a:pt x="4184" y="1131"/>
                </a:lnTo>
                <a:lnTo>
                  <a:pt x="4168" y="1125"/>
                </a:lnTo>
                <a:lnTo>
                  <a:pt x="4151" y="1118"/>
                </a:lnTo>
                <a:lnTo>
                  <a:pt x="4134" y="1113"/>
                </a:lnTo>
                <a:lnTo>
                  <a:pt x="4115" y="1109"/>
                </a:lnTo>
                <a:lnTo>
                  <a:pt x="4097" y="1106"/>
                </a:lnTo>
                <a:lnTo>
                  <a:pt x="4079" y="1103"/>
                </a:lnTo>
                <a:lnTo>
                  <a:pt x="4061" y="1102"/>
                </a:lnTo>
                <a:lnTo>
                  <a:pt x="4041" y="1102"/>
                </a:lnTo>
                <a:close/>
                <a:moveTo>
                  <a:pt x="3124" y="2755"/>
                </a:moveTo>
                <a:lnTo>
                  <a:pt x="2573" y="2755"/>
                </a:lnTo>
                <a:lnTo>
                  <a:pt x="2573" y="3306"/>
                </a:lnTo>
                <a:lnTo>
                  <a:pt x="1837" y="3306"/>
                </a:lnTo>
                <a:lnTo>
                  <a:pt x="1837" y="2755"/>
                </a:lnTo>
                <a:lnTo>
                  <a:pt x="1287" y="2755"/>
                </a:lnTo>
                <a:lnTo>
                  <a:pt x="1287" y="2020"/>
                </a:lnTo>
                <a:lnTo>
                  <a:pt x="1837" y="2020"/>
                </a:lnTo>
                <a:lnTo>
                  <a:pt x="1837" y="1469"/>
                </a:lnTo>
                <a:lnTo>
                  <a:pt x="2573" y="1469"/>
                </a:lnTo>
                <a:lnTo>
                  <a:pt x="2573" y="2020"/>
                </a:lnTo>
                <a:lnTo>
                  <a:pt x="3124" y="2020"/>
                </a:lnTo>
                <a:lnTo>
                  <a:pt x="3124" y="2755"/>
                </a:lnTo>
                <a:close/>
                <a:moveTo>
                  <a:pt x="1287" y="1102"/>
                </a:moveTo>
                <a:lnTo>
                  <a:pt x="1287" y="1102"/>
                </a:lnTo>
                <a:lnTo>
                  <a:pt x="1288" y="1064"/>
                </a:lnTo>
                <a:lnTo>
                  <a:pt x="1292" y="1027"/>
                </a:lnTo>
                <a:lnTo>
                  <a:pt x="1297" y="990"/>
                </a:lnTo>
                <a:lnTo>
                  <a:pt x="1305" y="954"/>
                </a:lnTo>
                <a:lnTo>
                  <a:pt x="1315" y="919"/>
                </a:lnTo>
                <a:lnTo>
                  <a:pt x="1328" y="883"/>
                </a:lnTo>
                <a:lnTo>
                  <a:pt x="1342" y="850"/>
                </a:lnTo>
                <a:lnTo>
                  <a:pt x="1359" y="816"/>
                </a:lnTo>
                <a:lnTo>
                  <a:pt x="1377" y="784"/>
                </a:lnTo>
                <a:lnTo>
                  <a:pt x="1397" y="752"/>
                </a:lnTo>
                <a:lnTo>
                  <a:pt x="1419" y="721"/>
                </a:lnTo>
                <a:lnTo>
                  <a:pt x="1444" y="691"/>
                </a:lnTo>
                <a:lnTo>
                  <a:pt x="1469" y="662"/>
                </a:lnTo>
                <a:lnTo>
                  <a:pt x="1497" y="635"/>
                </a:lnTo>
                <a:lnTo>
                  <a:pt x="1525" y="608"/>
                </a:lnTo>
                <a:lnTo>
                  <a:pt x="1555" y="583"/>
                </a:lnTo>
                <a:lnTo>
                  <a:pt x="1588" y="559"/>
                </a:lnTo>
                <a:lnTo>
                  <a:pt x="1621" y="535"/>
                </a:lnTo>
                <a:lnTo>
                  <a:pt x="1656" y="513"/>
                </a:lnTo>
                <a:lnTo>
                  <a:pt x="1691" y="493"/>
                </a:lnTo>
                <a:lnTo>
                  <a:pt x="1729" y="473"/>
                </a:lnTo>
                <a:lnTo>
                  <a:pt x="1767" y="456"/>
                </a:lnTo>
                <a:lnTo>
                  <a:pt x="1807" y="440"/>
                </a:lnTo>
                <a:lnTo>
                  <a:pt x="1848" y="425"/>
                </a:lnTo>
                <a:lnTo>
                  <a:pt x="1889" y="411"/>
                </a:lnTo>
                <a:lnTo>
                  <a:pt x="1932" y="400"/>
                </a:lnTo>
                <a:lnTo>
                  <a:pt x="1975" y="390"/>
                </a:lnTo>
                <a:lnTo>
                  <a:pt x="2020" y="382"/>
                </a:lnTo>
                <a:lnTo>
                  <a:pt x="2066" y="376"/>
                </a:lnTo>
                <a:lnTo>
                  <a:pt x="2111" y="371"/>
                </a:lnTo>
                <a:lnTo>
                  <a:pt x="2158" y="368"/>
                </a:lnTo>
                <a:lnTo>
                  <a:pt x="2205" y="367"/>
                </a:lnTo>
                <a:lnTo>
                  <a:pt x="2252" y="368"/>
                </a:lnTo>
                <a:lnTo>
                  <a:pt x="2299" y="371"/>
                </a:lnTo>
                <a:lnTo>
                  <a:pt x="2345" y="376"/>
                </a:lnTo>
                <a:lnTo>
                  <a:pt x="2390" y="382"/>
                </a:lnTo>
                <a:lnTo>
                  <a:pt x="2434" y="390"/>
                </a:lnTo>
                <a:lnTo>
                  <a:pt x="2477" y="400"/>
                </a:lnTo>
                <a:lnTo>
                  <a:pt x="2520" y="411"/>
                </a:lnTo>
                <a:lnTo>
                  <a:pt x="2562" y="425"/>
                </a:lnTo>
                <a:lnTo>
                  <a:pt x="2603" y="440"/>
                </a:lnTo>
                <a:lnTo>
                  <a:pt x="2643" y="456"/>
                </a:lnTo>
                <a:lnTo>
                  <a:pt x="2680" y="473"/>
                </a:lnTo>
                <a:lnTo>
                  <a:pt x="2718" y="493"/>
                </a:lnTo>
                <a:lnTo>
                  <a:pt x="2754" y="513"/>
                </a:lnTo>
                <a:lnTo>
                  <a:pt x="2789" y="535"/>
                </a:lnTo>
                <a:lnTo>
                  <a:pt x="2822" y="559"/>
                </a:lnTo>
                <a:lnTo>
                  <a:pt x="2854" y="583"/>
                </a:lnTo>
                <a:lnTo>
                  <a:pt x="2884" y="608"/>
                </a:lnTo>
                <a:lnTo>
                  <a:pt x="2914" y="635"/>
                </a:lnTo>
                <a:lnTo>
                  <a:pt x="2941" y="662"/>
                </a:lnTo>
                <a:lnTo>
                  <a:pt x="2966" y="691"/>
                </a:lnTo>
                <a:lnTo>
                  <a:pt x="2991" y="721"/>
                </a:lnTo>
                <a:lnTo>
                  <a:pt x="3012" y="752"/>
                </a:lnTo>
                <a:lnTo>
                  <a:pt x="3032" y="784"/>
                </a:lnTo>
                <a:lnTo>
                  <a:pt x="3051" y="816"/>
                </a:lnTo>
                <a:lnTo>
                  <a:pt x="3068" y="850"/>
                </a:lnTo>
                <a:lnTo>
                  <a:pt x="3082" y="883"/>
                </a:lnTo>
                <a:lnTo>
                  <a:pt x="3094" y="919"/>
                </a:lnTo>
                <a:lnTo>
                  <a:pt x="3104" y="954"/>
                </a:lnTo>
                <a:lnTo>
                  <a:pt x="3112" y="990"/>
                </a:lnTo>
                <a:lnTo>
                  <a:pt x="3118" y="1027"/>
                </a:lnTo>
                <a:lnTo>
                  <a:pt x="3122" y="1064"/>
                </a:lnTo>
                <a:lnTo>
                  <a:pt x="3124" y="1102"/>
                </a:lnTo>
                <a:lnTo>
                  <a:pt x="1287" y="110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9" name="组 27"/>
          <p:cNvGrpSpPr/>
          <p:nvPr/>
        </p:nvGrpSpPr>
        <p:grpSpPr>
          <a:xfrm>
            <a:off x="10192828" y="1820076"/>
            <a:ext cx="913488" cy="744910"/>
            <a:chOff x="7043738" y="2693988"/>
            <a:chExt cx="1403350" cy="12192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0" name="Freeform 30"/>
            <p:cNvSpPr>
              <a:spLocks/>
            </p:cNvSpPr>
            <p:nvPr/>
          </p:nvSpPr>
          <p:spPr bwMode="auto">
            <a:xfrm>
              <a:off x="7577138" y="3246438"/>
              <a:ext cx="344488" cy="174625"/>
            </a:xfrm>
            <a:custGeom>
              <a:avLst/>
              <a:gdLst>
                <a:gd name="T0" fmla="*/ 92 w 92"/>
                <a:gd name="T1" fmla="*/ 25 h 46"/>
                <a:gd name="T2" fmla="*/ 92 w 92"/>
                <a:gd name="T3" fmla="*/ 0 h 46"/>
                <a:gd name="T4" fmla="*/ 52 w 92"/>
                <a:gd name="T5" fmla="*/ 23 h 46"/>
                <a:gd name="T6" fmla="*/ 43 w 92"/>
                <a:gd name="T7" fmla="*/ 24 h 46"/>
                <a:gd name="T8" fmla="*/ 0 w 92"/>
                <a:gd name="T9" fmla="*/ 2 h 46"/>
                <a:gd name="T10" fmla="*/ 0 w 92"/>
                <a:gd name="T11" fmla="*/ 25 h 46"/>
                <a:gd name="T12" fmla="*/ 46 w 92"/>
                <a:gd name="T13" fmla="*/ 46 h 46"/>
                <a:gd name="T14" fmla="*/ 92 w 92"/>
                <a:gd name="T15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6">
                  <a:moveTo>
                    <a:pt x="92" y="25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9" y="25"/>
                    <a:pt x="46" y="25"/>
                    <a:pt x="43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9" y="46"/>
                    <a:pt x="46" y="46"/>
                  </a:cubicBezTo>
                  <a:cubicBezTo>
                    <a:pt x="80" y="46"/>
                    <a:pt x="92" y="25"/>
                    <a:pt x="9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1" name="Freeform 31"/>
            <p:cNvSpPr>
              <a:spLocks/>
            </p:cNvSpPr>
            <p:nvPr/>
          </p:nvSpPr>
          <p:spPr bwMode="auto">
            <a:xfrm>
              <a:off x="7437438" y="2962276"/>
              <a:ext cx="604838" cy="466725"/>
            </a:xfrm>
            <a:custGeom>
              <a:avLst/>
              <a:gdLst>
                <a:gd name="T0" fmla="*/ 0 w 161"/>
                <a:gd name="T1" fmla="*/ 123 h 123"/>
                <a:gd name="T2" fmla="*/ 22 w 161"/>
                <a:gd name="T3" fmla="*/ 117 h 123"/>
                <a:gd name="T4" fmla="*/ 20 w 161"/>
                <a:gd name="T5" fmla="*/ 107 h 123"/>
                <a:gd name="T6" fmla="*/ 23 w 161"/>
                <a:gd name="T7" fmla="*/ 101 h 123"/>
                <a:gd name="T8" fmla="*/ 17 w 161"/>
                <a:gd name="T9" fmla="*/ 93 h 123"/>
                <a:gd name="T10" fmla="*/ 17 w 161"/>
                <a:gd name="T11" fmla="*/ 59 h 123"/>
                <a:gd name="T12" fmla="*/ 70 w 161"/>
                <a:gd name="T13" fmla="*/ 41 h 123"/>
                <a:gd name="T14" fmla="*/ 72 w 161"/>
                <a:gd name="T15" fmla="*/ 37 h 123"/>
                <a:gd name="T16" fmla="*/ 83 w 161"/>
                <a:gd name="T17" fmla="*/ 45 h 123"/>
                <a:gd name="T18" fmla="*/ 95 w 161"/>
                <a:gd name="T19" fmla="*/ 38 h 123"/>
                <a:gd name="T20" fmla="*/ 94 w 161"/>
                <a:gd name="T21" fmla="*/ 36 h 123"/>
                <a:gd name="T22" fmla="*/ 97 w 161"/>
                <a:gd name="T23" fmla="*/ 43 h 123"/>
                <a:gd name="T24" fmla="*/ 84 w 161"/>
                <a:gd name="T25" fmla="*/ 50 h 123"/>
                <a:gd name="T26" fmla="*/ 71 w 161"/>
                <a:gd name="T27" fmla="*/ 47 h 123"/>
                <a:gd name="T28" fmla="*/ 23 w 161"/>
                <a:gd name="T29" fmla="*/ 63 h 123"/>
                <a:gd name="T30" fmla="*/ 80 w 161"/>
                <a:gd name="T31" fmla="*/ 92 h 123"/>
                <a:gd name="T32" fmla="*/ 90 w 161"/>
                <a:gd name="T33" fmla="*/ 92 h 123"/>
                <a:gd name="T34" fmla="*/ 156 w 161"/>
                <a:gd name="T35" fmla="*/ 53 h 123"/>
                <a:gd name="T36" fmla="*/ 161 w 161"/>
                <a:gd name="T37" fmla="*/ 44 h 123"/>
                <a:gd name="T38" fmla="*/ 156 w 161"/>
                <a:gd name="T39" fmla="*/ 36 h 123"/>
                <a:gd name="T40" fmla="*/ 87 w 161"/>
                <a:gd name="T41" fmla="*/ 1 h 123"/>
                <a:gd name="T42" fmla="*/ 77 w 161"/>
                <a:gd name="T43" fmla="*/ 1 h 123"/>
                <a:gd name="T44" fmla="*/ 11 w 161"/>
                <a:gd name="T45" fmla="*/ 40 h 123"/>
                <a:gd name="T46" fmla="*/ 6 w 161"/>
                <a:gd name="T47" fmla="*/ 49 h 123"/>
                <a:gd name="T48" fmla="*/ 11 w 161"/>
                <a:gd name="T49" fmla="*/ 57 h 123"/>
                <a:gd name="T50" fmla="*/ 11 w 161"/>
                <a:gd name="T51" fmla="*/ 57 h 123"/>
                <a:gd name="T52" fmla="*/ 11 w 161"/>
                <a:gd name="T53" fmla="*/ 93 h 123"/>
                <a:gd name="T54" fmla="*/ 5 w 161"/>
                <a:gd name="T55" fmla="*/ 101 h 123"/>
                <a:gd name="T56" fmla="*/ 9 w 161"/>
                <a:gd name="T57" fmla="*/ 108 h 123"/>
                <a:gd name="T58" fmla="*/ 3 w 161"/>
                <a:gd name="T59" fmla="*/ 119 h 123"/>
                <a:gd name="T60" fmla="*/ 0 w 161"/>
                <a:gd name="T6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1" h="123">
                  <a:moveTo>
                    <a:pt x="0" y="123"/>
                  </a:moveTo>
                  <a:cubicBezTo>
                    <a:pt x="22" y="117"/>
                    <a:pt x="22" y="117"/>
                    <a:pt x="22" y="117"/>
                  </a:cubicBezTo>
                  <a:cubicBezTo>
                    <a:pt x="22" y="113"/>
                    <a:pt x="21" y="110"/>
                    <a:pt x="20" y="107"/>
                  </a:cubicBezTo>
                  <a:cubicBezTo>
                    <a:pt x="22" y="106"/>
                    <a:pt x="23" y="103"/>
                    <a:pt x="23" y="101"/>
                  </a:cubicBezTo>
                  <a:cubicBezTo>
                    <a:pt x="23" y="97"/>
                    <a:pt x="21" y="94"/>
                    <a:pt x="17" y="9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39"/>
                    <a:pt x="72" y="37"/>
                    <a:pt x="72" y="37"/>
                  </a:cubicBezTo>
                  <a:cubicBezTo>
                    <a:pt x="72" y="37"/>
                    <a:pt x="72" y="45"/>
                    <a:pt x="83" y="45"/>
                  </a:cubicBezTo>
                  <a:cubicBezTo>
                    <a:pt x="90" y="45"/>
                    <a:pt x="95" y="43"/>
                    <a:pt x="95" y="38"/>
                  </a:cubicBezTo>
                  <a:cubicBezTo>
                    <a:pt x="95" y="38"/>
                    <a:pt x="95" y="37"/>
                    <a:pt x="94" y="36"/>
                  </a:cubicBezTo>
                  <a:cubicBezTo>
                    <a:pt x="96" y="38"/>
                    <a:pt x="97" y="41"/>
                    <a:pt x="97" y="43"/>
                  </a:cubicBezTo>
                  <a:cubicBezTo>
                    <a:pt x="97" y="48"/>
                    <a:pt x="91" y="50"/>
                    <a:pt x="84" y="50"/>
                  </a:cubicBezTo>
                  <a:cubicBezTo>
                    <a:pt x="79" y="50"/>
                    <a:pt x="74" y="49"/>
                    <a:pt x="71" y="4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3" y="93"/>
                    <a:pt x="87" y="93"/>
                    <a:pt x="90" y="92"/>
                  </a:cubicBezTo>
                  <a:cubicBezTo>
                    <a:pt x="156" y="53"/>
                    <a:pt x="156" y="53"/>
                    <a:pt x="156" y="53"/>
                  </a:cubicBezTo>
                  <a:cubicBezTo>
                    <a:pt x="159" y="51"/>
                    <a:pt x="161" y="48"/>
                    <a:pt x="161" y="44"/>
                  </a:cubicBezTo>
                  <a:cubicBezTo>
                    <a:pt x="161" y="40"/>
                    <a:pt x="159" y="37"/>
                    <a:pt x="156" y="36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4" y="0"/>
                    <a:pt x="80" y="0"/>
                    <a:pt x="77" y="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8" y="42"/>
                    <a:pt x="6" y="45"/>
                    <a:pt x="6" y="49"/>
                  </a:cubicBezTo>
                  <a:cubicBezTo>
                    <a:pt x="6" y="52"/>
                    <a:pt x="8" y="56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8" y="94"/>
                    <a:pt x="5" y="97"/>
                    <a:pt x="5" y="101"/>
                  </a:cubicBezTo>
                  <a:cubicBezTo>
                    <a:pt x="5" y="104"/>
                    <a:pt x="7" y="106"/>
                    <a:pt x="9" y="108"/>
                  </a:cubicBezTo>
                  <a:cubicBezTo>
                    <a:pt x="8" y="113"/>
                    <a:pt x="6" y="116"/>
                    <a:pt x="3" y="119"/>
                  </a:cubicBezTo>
                  <a:cubicBezTo>
                    <a:pt x="2" y="120"/>
                    <a:pt x="1" y="122"/>
                    <a:pt x="0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2" name="Freeform 32"/>
            <p:cNvSpPr>
              <a:spLocks/>
            </p:cNvSpPr>
            <p:nvPr/>
          </p:nvSpPr>
          <p:spPr bwMode="auto">
            <a:xfrm>
              <a:off x="7043738" y="2693988"/>
              <a:ext cx="1403350" cy="1079500"/>
            </a:xfrm>
            <a:custGeom>
              <a:avLst/>
              <a:gdLst>
                <a:gd name="T0" fmla="*/ 374 w 374"/>
                <a:gd name="T1" fmla="*/ 181 h 285"/>
                <a:gd name="T2" fmla="*/ 292 w 374"/>
                <a:gd name="T3" fmla="*/ 83 h 285"/>
                <a:gd name="T4" fmla="*/ 198 w 374"/>
                <a:gd name="T5" fmla="*/ 0 h 285"/>
                <a:gd name="T6" fmla="*/ 103 w 374"/>
                <a:gd name="T7" fmla="*/ 65 h 285"/>
                <a:gd name="T8" fmla="*/ 96 w 374"/>
                <a:gd name="T9" fmla="*/ 65 h 285"/>
                <a:gd name="T10" fmla="*/ 0 w 374"/>
                <a:gd name="T11" fmla="*/ 181 h 285"/>
                <a:gd name="T12" fmla="*/ 2 w 374"/>
                <a:gd name="T13" fmla="*/ 198 h 285"/>
                <a:gd name="T14" fmla="*/ 5 w 374"/>
                <a:gd name="T15" fmla="*/ 219 h 285"/>
                <a:gd name="T16" fmla="*/ 16 w 374"/>
                <a:gd name="T17" fmla="*/ 230 h 285"/>
                <a:gd name="T18" fmla="*/ 31 w 374"/>
                <a:gd name="T19" fmla="*/ 230 h 285"/>
                <a:gd name="T20" fmla="*/ 32 w 374"/>
                <a:gd name="T21" fmla="*/ 224 h 285"/>
                <a:gd name="T22" fmla="*/ 44 w 374"/>
                <a:gd name="T23" fmla="*/ 211 h 285"/>
                <a:gd name="T24" fmla="*/ 65 w 374"/>
                <a:gd name="T25" fmla="*/ 205 h 285"/>
                <a:gd name="T26" fmla="*/ 27 w 374"/>
                <a:gd name="T27" fmla="*/ 205 h 285"/>
                <a:gd name="T28" fmla="*/ 25 w 374"/>
                <a:gd name="T29" fmla="*/ 195 h 285"/>
                <a:gd name="T30" fmla="*/ 24 w 374"/>
                <a:gd name="T31" fmla="*/ 181 h 285"/>
                <a:gd name="T32" fmla="*/ 97 w 374"/>
                <a:gd name="T33" fmla="*/ 89 h 285"/>
                <a:gd name="T34" fmla="*/ 108 w 374"/>
                <a:gd name="T35" fmla="*/ 90 h 285"/>
                <a:gd name="T36" fmla="*/ 122 w 374"/>
                <a:gd name="T37" fmla="*/ 82 h 285"/>
                <a:gd name="T38" fmla="*/ 198 w 374"/>
                <a:gd name="T39" fmla="*/ 23 h 285"/>
                <a:gd name="T40" fmla="*/ 269 w 374"/>
                <a:gd name="T41" fmla="*/ 95 h 285"/>
                <a:gd name="T42" fmla="*/ 272 w 374"/>
                <a:gd name="T43" fmla="*/ 103 h 285"/>
                <a:gd name="T44" fmla="*/ 281 w 374"/>
                <a:gd name="T45" fmla="*/ 107 h 285"/>
                <a:gd name="T46" fmla="*/ 290 w 374"/>
                <a:gd name="T47" fmla="*/ 106 h 285"/>
                <a:gd name="T48" fmla="*/ 350 w 374"/>
                <a:gd name="T49" fmla="*/ 181 h 285"/>
                <a:gd name="T50" fmla="*/ 349 w 374"/>
                <a:gd name="T51" fmla="*/ 194 h 285"/>
                <a:gd name="T52" fmla="*/ 347 w 374"/>
                <a:gd name="T53" fmla="*/ 205 h 285"/>
                <a:gd name="T54" fmla="*/ 304 w 374"/>
                <a:gd name="T55" fmla="*/ 205 h 285"/>
                <a:gd name="T56" fmla="*/ 296 w 374"/>
                <a:gd name="T57" fmla="*/ 210 h 285"/>
                <a:gd name="T58" fmla="*/ 293 w 374"/>
                <a:gd name="T59" fmla="*/ 219 h 285"/>
                <a:gd name="T60" fmla="*/ 296 w 374"/>
                <a:gd name="T61" fmla="*/ 244 h 285"/>
                <a:gd name="T62" fmla="*/ 245 w 374"/>
                <a:gd name="T63" fmla="*/ 208 h 285"/>
                <a:gd name="T64" fmla="*/ 238 w 374"/>
                <a:gd name="T65" fmla="*/ 205 h 285"/>
                <a:gd name="T66" fmla="*/ 158 w 374"/>
                <a:gd name="T67" fmla="*/ 205 h 285"/>
                <a:gd name="T68" fmla="*/ 157 w 374"/>
                <a:gd name="T69" fmla="*/ 207 h 285"/>
                <a:gd name="T70" fmla="*/ 152 w 374"/>
                <a:gd name="T71" fmla="*/ 230 h 285"/>
                <a:gd name="T72" fmla="*/ 235 w 374"/>
                <a:gd name="T73" fmla="*/ 230 h 285"/>
                <a:gd name="T74" fmla="*/ 305 w 374"/>
                <a:gd name="T75" fmla="*/ 277 h 285"/>
                <a:gd name="T76" fmla="*/ 324 w 374"/>
                <a:gd name="T77" fmla="*/ 268 h 285"/>
                <a:gd name="T78" fmla="*/ 318 w 374"/>
                <a:gd name="T79" fmla="*/ 230 h 285"/>
                <a:gd name="T80" fmla="*/ 357 w 374"/>
                <a:gd name="T81" fmla="*/ 230 h 285"/>
                <a:gd name="T82" fmla="*/ 369 w 374"/>
                <a:gd name="T83" fmla="*/ 219 h 285"/>
                <a:gd name="T84" fmla="*/ 374 w 374"/>
                <a:gd name="T85" fmla="*/ 18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4" h="285">
                  <a:moveTo>
                    <a:pt x="374" y="181"/>
                  </a:moveTo>
                  <a:cubicBezTo>
                    <a:pt x="373" y="123"/>
                    <a:pt x="340" y="84"/>
                    <a:pt x="292" y="83"/>
                  </a:cubicBezTo>
                  <a:cubicBezTo>
                    <a:pt x="286" y="35"/>
                    <a:pt x="247" y="0"/>
                    <a:pt x="198" y="0"/>
                  </a:cubicBezTo>
                  <a:cubicBezTo>
                    <a:pt x="157" y="0"/>
                    <a:pt x="121" y="25"/>
                    <a:pt x="103" y="65"/>
                  </a:cubicBezTo>
                  <a:cubicBezTo>
                    <a:pt x="101" y="65"/>
                    <a:pt x="99" y="65"/>
                    <a:pt x="96" y="65"/>
                  </a:cubicBezTo>
                  <a:cubicBezTo>
                    <a:pt x="37" y="65"/>
                    <a:pt x="0" y="110"/>
                    <a:pt x="0" y="181"/>
                  </a:cubicBezTo>
                  <a:cubicBezTo>
                    <a:pt x="0" y="188"/>
                    <a:pt x="1" y="192"/>
                    <a:pt x="2" y="198"/>
                  </a:cubicBezTo>
                  <a:cubicBezTo>
                    <a:pt x="3" y="203"/>
                    <a:pt x="3" y="209"/>
                    <a:pt x="5" y="219"/>
                  </a:cubicBezTo>
                  <a:cubicBezTo>
                    <a:pt x="5" y="225"/>
                    <a:pt x="10" y="230"/>
                    <a:pt x="16" y="230"/>
                  </a:cubicBezTo>
                  <a:cubicBezTo>
                    <a:pt x="31" y="230"/>
                    <a:pt x="31" y="230"/>
                    <a:pt x="31" y="230"/>
                  </a:cubicBezTo>
                  <a:cubicBezTo>
                    <a:pt x="31" y="228"/>
                    <a:pt x="31" y="226"/>
                    <a:pt x="32" y="224"/>
                  </a:cubicBezTo>
                  <a:cubicBezTo>
                    <a:pt x="33" y="218"/>
                    <a:pt x="38" y="213"/>
                    <a:pt x="44" y="211"/>
                  </a:cubicBezTo>
                  <a:cubicBezTo>
                    <a:pt x="65" y="205"/>
                    <a:pt x="65" y="205"/>
                    <a:pt x="65" y="205"/>
                  </a:cubicBezTo>
                  <a:cubicBezTo>
                    <a:pt x="27" y="205"/>
                    <a:pt x="27" y="205"/>
                    <a:pt x="27" y="205"/>
                  </a:cubicBezTo>
                  <a:cubicBezTo>
                    <a:pt x="26" y="201"/>
                    <a:pt x="26" y="198"/>
                    <a:pt x="25" y="195"/>
                  </a:cubicBezTo>
                  <a:cubicBezTo>
                    <a:pt x="25" y="189"/>
                    <a:pt x="24" y="186"/>
                    <a:pt x="24" y="181"/>
                  </a:cubicBezTo>
                  <a:cubicBezTo>
                    <a:pt x="24" y="154"/>
                    <a:pt x="31" y="89"/>
                    <a:pt x="97" y="89"/>
                  </a:cubicBezTo>
                  <a:cubicBezTo>
                    <a:pt x="101" y="89"/>
                    <a:pt x="105" y="89"/>
                    <a:pt x="108" y="90"/>
                  </a:cubicBezTo>
                  <a:cubicBezTo>
                    <a:pt x="114" y="91"/>
                    <a:pt x="120" y="88"/>
                    <a:pt x="122" y="82"/>
                  </a:cubicBezTo>
                  <a:cubicBezTo>
                    <a:pt x="135" y="47"/>
                    <a:pt x="165" y="23"/>
                    <a:pt x="198" y="23"/>
                  </a:cubicBezTo>
                  <a:cubicBezTo>
                    <a:pt x="233" y="23"/>
                    <a:pt x="269" y="50"/>
                    <a:pt x="269" y="95"/>
                  </a:cubicBezTo>
                  <a:cubicBezTo>
                    <a:pt x="269" y="98"/>
                    <a:pt x="270" y="101"/>
                    <a:pt x="272" y="103"/>
                  </a:cubicBezTo>
                  <a:cubicBezTo>
                    <a:pt x="275" y="105"/>
                    <a:pt x="278" y="107"/>
                    <a:pt x="281" y="107"/>
                  </a:cubicBezTo>
                  <a:cubicBezTo>
                    <a:pt x="290" y="106"/>
                    <a:pt x="290" y="106"/>
                    <a:pt x="290" y="106"/>
                  </a:cubicBezTo>
                  <a:cubicBezTo>
                    <a:pt x="326" y="106"/>
                    <a:pt x="350" y="136"/>
                    <a:pt x="350" y="181"/>
                  </a:cubicBezTo>
                  <a:cubicBezTo>
                    <a:pt x="350" y="186"/>
                    <a:pt x="350" y="189"/>
                    <a:pt x="349" y="194"/>
                  </a:cubicBezTo>
                  <a:cubicBezTo>
                    <a:pt x="348" y="197"/>
                    <a:pt x="348" y="200"/>
                    <a:pt x="347" y="205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1" y="205"/>
                    <a:pt x="298" y="207"/>
                    <a:pt x="296" y="210"/>
                  </a:cubicBezTo>
                  <a:cubicBezTo>
                    <a:pt x="293" y="212"/>
                    <a:pt x="292" y="216"/>
                    <a:pt x="293" y="219"/>
                  </a:cubicBezTo>
                  <a:cubicBezTo>
                    <a:pt x="296" y="244"/>
                    <a:pt x="296" y="244"/>
                    <a:pt x="296" y="244"/>
                  </a:cubicBezTo>
                  <a:cubicBezTo>
                    <a:pt x="245" y="208"/>
                    <a:pt x="245" y="208"/>
                    <a:pt x="245" y="208"/>
                  </a:cubicBezTo>
                  <a:cubicBezTo>
                    <a:pt x="243" y="206"/>
                    <a:pt x="241" y="205"/>
                    <a:pt x="238" y="205"/>
                  </a:cubicBezTo>
                  <a:cubicBezTo>
                    <a:pt x="158" y="205"/>
                    <a:pt x="158" y="205"/>
                    <a:pt x="158" y="205"/>
                  </a:cubicBezTo>
                  <a:cubicBezTo>
                    <a:pt x="158" y="206"/>
                    <a:pt x="157" y="207"/>
                    <a:pt x="157" y="207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235" y="230"/>
                    <a:pt x="235" y="230"/>
                    <a:pt x="235" y="230"/>
                  </a:cubicBezTo>
                  <a:cubicBezTo>
                    <a:pt x="305" y="277"/>
                    <a:pt x="305" y="277"/>
                    <a:pt x="305" y="277"/>
                  </a:cubicBezTo>
                  <a:cubicBezTo>
                    <a:pt x="310" y="281"/>
                    <a:pt x="324" y="285"/>
                    <a:pt x="324" y="268"/>
                  </a:cubicBezTo>
                  <a:cubicBezTo>
                    <a:pt x="324" y="266"/>
                    <a:pt x="318" y="230"/>
                    <a:pt x="318" y="230"/>
                  </a:cubicBezTo>
                  <a:cubicBezTo>
                    <a:pt x="357" y="230"/>
                    <a:pt x="357" y="230"/>
                    <a:pt x="357" y="230"/>
                  </a:cubicBezTo>
                  <a:cubicBezTo>
                    <a:pt x="363" y="230"/>
                    <a:pt x="368" y="225"/>
                    <a:pt x="369" y="219"/>
                  </a:cubicBezTo>
                  <a:cubicBezTo>
                    <a:pt x="370" y="209"/>
                    <a:pt x="374" y="188"/>
                    <a:pt x="374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3" name="Freeform 33"/>
            <p:cNvSpPr>
              <a:spLocks/>
            </p:cNvSpPr>
            <p:nvPr/>
          </p:nvSpPr>
          <p:spPr bwMode="auto">
            <a:xfrm>
              <a:off x="7129463" y="3478213"/>
              <a:ext cx="428625" cy="434975"/>
            </a:xfrm>
            <a:custGeom>
              <a:avLst/>
              <a:gdLst>
                <a:gd name="T0" fmla="*/ 42 w 114"/>
                <a:gd name="T1" fmla="*/ 37 h 115"/>
                <a:gd name="T2" fmla="*/ 4 w 114"/>
                <a:gd name="T3" fmla="*/ 77 h 115"/>
                <a:gd name="T4" fmla="*/ 4 w 114"/>
                <a:gd name="T5" fmla="*/ 91 h 115"/>
                <a:gd name="T6" fmla="*/ 25 w 114"/>
                <a:gd name="T7" fmla="*/ 111 h 115"/>
                <a:gd name="T8" fmla="*/ 39 w 114"/>
                <a:gd name="T9" fmla="*/ 110 h 115"/>
                <a:gd name="T10" fmla="*/ 77 w 114"/>
                <a:gd name="T11" fmla="*/ 70 h 115"/>
                <a:gd name="T12" fmla="*/ 81 w 114"/>
                <a:gd name="T13" fmla="*/ 74 h 115"/>
                <a:gd name="T14" fmla="*/ 93 w 114"/>
                <a:gd name="T15" fmla="*/ 77 h 115"/>
                <a:gd name="T16" fmla="*/ 101 w 114"/>
                <a:gd name="T17" fmla="*/ 68 h 115"/>
                <a:gd name="T18" fmla="*/ 113 w 114"/>
                <a:gd name="T19" fmla="*/ 14 h 115"/>
                <a:gd name="T20" fmla="*/ 110 w 114"/>
                <a:gd name="T21" fmla="*/ 4 h 115"/>
                <a:gd name="T22" fmla="*/ 99 w 114"/>
                <a:gd name="T23" fmla="*/ 1 h 115"/>
                <a:gd name="T24" fmla="*/ 46 w 114"/>
                <a:gd name="T25" fmla="*/ 16 h 115"/>
                <a:gd name="T26" fmla="*/ 38 w 114"/>
                <a:gd name="T27" fmla="*/ 24 h 115"/>
                <a:gd name="T28" fmla="*/ 41 w 114"/>
                <a:gd name="T29" fmla="*/ 35 h 115"/>
                <a:gd name="T30" fmla="*/ 42 w 114"/>
                <a:gd name="T31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5">
                  <a:moveTo>
                    <a:pt x="42" y="3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81"/>
                    <a:pt x="0" y="87"/>
                    <a:pt x="4" y="91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9" y="115"/>
                    <a:pt x="35" y="114"/>
                    <a:pt x="39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4" y="77"/>
                    <a:pt x="89" y="78"/>
                    <a:pt x="93" y="77"/>
                  </a:cubicBezTo>
                  <a:cubicBezTo>
                    <a:pt x="97" y="76"/>
                    <a:pt x="100" y="72"/>
                    <a:pt x="101" y="68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4" y="11"/>
                    <a:pt x="113" y="6"/>
                    <a:pt x="110" y="4"/>
                  </a:cubicBezTo>
                  <a:cubicBezTo>
                    <a:pt x="107" y="1"/>
                    <a:pt x="103" y="0"/>
                    <a:pt x="99" y="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2" y="17"/>
                    <a:pt x="39" y="20"/>
                    <a:pt x="38" y="24"/>
                  </a:cubicBezTo>
                  <a:cubicBezTo>
                    <a:pt x="36" y="28"/>
                    <a:pt x="38" y="32"/>
                    <a:pt x="41" y="35"/>
                  </a:cubicBezTo>
                  <a:lnTo>
                    <a:pt x="4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99" name="TextBox 95"/>
          <p:cNvSpPr txBox="1"/>
          <p:nvPr/>
        </p:nvSpPr>
        <p:spPr>
          <a:xfrm>
            <a:off x="10195424" y="3130798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6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岁以上</a:t>
            </a:r>
          </a:p>
        </p:txBody>
      </p:sp>
      <p:sp>
        <p:nvSpPr>
          <p:cNvPr id="200" name="TextBox 96"/>
          <p:cNvSpPr txBox="1"/>
          <p:nvPr/>
        </p:nvSpPr>
        <p:spPr>
          <a:xfrm>
            <a:off x="9809753" y="2662656"/>
            <a:ext cx="185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贫困生教育扶持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相关就业指导</a:t>
            </a:r>
          </a:p>
        </p:txBody>
      </p:sp>
    </p:spTree>
    <p:extLst>
      <p:ext uri="{BB962C8B-B14F-4D97-AF65-F5344CB8AC3E}">
        <p14:creationId xmlns:p14="http://schemas.microsoft.com/office/powerpoint/2010/main" val="639898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Other"/>
  <p:tag name="MH_ORDER" val="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10214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70609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70609"/>
  <p:tag name="MH_LIBRARY" val="GRAPHIC"/>
  <p:tag name="MH_TYPE" val="Other"/>
  <p:tag name="MH_ORD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70609"/>
  <p:tag name="MH_LIBRARY" val="GRAPHIC"/>
  <p:tag name="MH_TYPE" val="Other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170609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626</Words>
  <Application>Microsoft Office PowerPoint</Application>
  <PresentationFormat>宽屏</PresentationFormat>
  <Paragraphs>131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华文细黑</vt:lpstr>
      <vt:lpstr>宋体</vt:lpstr>
      <vt:lpstr>微软雅黑</vt:lpstr>
      <vt:lpstr>幼圆</vt:lpstr>
      <vt:lpstr>Arial</vt:lpstr>
      <vt:lpstr>Calibri</vt:lpstr>
      <vt:lpstr>Calibri Light</vt:lpstr>
      <vt:lpstr>Impact</vt:lpstr>
      <vt:lpstr>MV Boli</vt:lpstr>
      <vt:lpstr>Segoe Script</vt:lpstr>
      <vt:lpstr>Segoe UI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52</cp:revision>
  <dcterms:created xsi:type="dcterms:W3CDTF">2016-06-28T02:02:39Z</dcterms:created>
  <dcterms:modified xsi:type="dcterms:W3CDTF">2016-06-30T01:17:17Z</dcterms:modified>
</cp:coreProperties>
</file>